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4" r:id="rId5"/>
    <p:sldId id="267" r:id="rId6"/>
    <p:sldId id="268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Præstegaard Hendriksen" initials="KPH" lastIdx="1" clrIdx="0">
    <p:extLst>
      <p:ext uri="{19B8F6BF-5375-455C-9EA6-DF929625EA0E}">
        <p15:presenceInfo xmlns:p15="http://schemas.microsoft.com/office/powerpoint/2012/main" userId="S-1-5-21-3435470509-1905863471-819915870-1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625D0-7733-4718-AE6A-DC65E7D1659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86673D0-B9C2-4EDB-8DFB-D1FD57D13458}">
      <dgm:prSet phldrT="[Tekst]" phldr="1"/>
      <dgm:spPr/>
      <dgm:t>
        <a:bodyPr/>
        <a:lstStyle/>
        <a:p>
          <a:endParaRPr lang="da-DK" dirty="0"/>
        </a:p>
      </dgm:t>
    </dgm:pt>
    <dgm:pt modelId="{5096C276-5E98-4F60-9B26-7A398986DA5D}" type="parTrans" cxnId="{13C54ED4-8EA3-44F9-A1AF-4D3105B41081}">
      <dgm:prSet/>
      <dgm:spPr/>
      <dgm:t>
        <a:bodyPr/>
        <a:lstStyle/>
        <a:p>
          <a:endParaRPr lang="da-DK"/>
        </a:p>
      </dgm:t>
    </dgm:pt>
    <dgm:pt modelId="{9CE4A192-9950-4E70-AAB8-944D9CE7AA8B}" type="sibTrans" cxnId="{13C54ED4-8EA3-44F9-A1AF-4D3105B41081}">
      <dgm:prSet/>
      <dgm:spPr/>
      <dgm:t>
        <a:bodyPr/>
        <a:lstStyle/>
        <a:p>
          <a:endParaRPr lang="da-DK"/>
        </a:p>
      </dgm:t>
    </dgm:pt>
    <dgm:pt modelId="{2A882FA4-B082-4FB7-AC1B-878B38999599}">
      <dgm:prSet phldrT="[Tekst]" phldr="1"/>
      <dgm:spPr/>
      <dgm:t>
        <a:bodyPr/>
        <a:lstStyle/>
        <a:p>
          <a:endParaRPr lang="da-DK"/>
        </a:p>
      </dgm:t>
    </dgm:pt>
    <dgm:pt modelId="{0D8767C3-F8D3-4E84-98FB-76834D984BDB}" type="parTrans" cxnId="{C537F38F-A92A-4E6A-A338-96D0BCEC8BEE}">
      <dgm:prSet/>
      <dgm:spPr/>
      <dgm:t>
        <a:bodyPr/>
        <a:lstStyle/>
        <a:p>
          <a:endParaRPr lang="da-DK"/>
        </a:p>
      </dgm:t>
    </dgm:pt>
    <dgm:pt modelId="{A89C3D0A-F56D-4879-9081-9B74D15BD70A}" type="sibTrans" cxnId="{C537F38F-A92A-4E6A-A338-96D0BCEC8BEE}">
      <dgm:prSet/>
      <dgm:spPr/>
      <dgm:t>
        <a:bodyPr/>
        <a:lstStyle/>
        <a:p>
          <a:endParaRPr lang="da-DK"/>
        </a:p>
      </dgm:t>
    </dgm:pt>
    <dgm:pt modelId="{CD3604CC-E219-4013-B32A-8970F7923224}">
      <dgm:prSet phldrT="[Tekst]" phldr="1"/>
      <dgm:spPr/>
      <dgm:t>
        <a:bodyPr/>
        <a:lstStyle/>
        <a:p>
          <a:endParaRPr lang="da-DK" dirty="0"/>
        </a:p>
      </dgm:t>
    </dgm:pt>
    <dgm:pt modelId="{A243F24C-AF6D-4B7A-B6F2-D378F2D36075}" type="parTrans" cxnId="{C8A35CFA-77DF-4523-96B8-09F2D6DE5AC0}">
      <dgm:prSet/>
      <dgm:spPr/>
      <dgm:t>
        <a:bodyPr/>
        <a:lstStyle/>
        <a:p>
          <a:endParaRPr lang="da-DK"/>
        </a:p>
      </dgm:t>
    </dgm:pt>
    <dgm:pt modelId="{2B1963C3-E289-4D3E-A2A4-75F41AB30B19}" type="sibTrans" cxnId="{C8A35CFA-77DF-4523-96B8-09F2D6DE5AC0}">
      <dgm:prSet/>
      <dgm:spPr/>
      <dgm:t>
        <a:bodyPr/>
        <a:lstStyle/>
        <a:p>
          <a:endParaRPr lang="da-DK"/>
        </a:p>
      </dgm:t>
    </dgm:pt>
    <dgm:pt modelId="{20093DB4-2AB4-49C8-8E6E-206366CC92B3}">
      <dgm:prSet phldrT="[Tekst]" phldr="1"/>
      <dgm:spPr/>
      <dgm:t>
        <a:bodyPr/>
        <a:lstStyle/>
        <a:p>
          <a:endParaRPr lang="da-DK" dirty="0"/>
        </a:p>
      </dgm:t>
    </dgm:pt>
    <dgm:pt modelId="{AAB4B309-DAA1-419F-A52C-CB524FB44869}" type="sibTrans" cxnId="{7CF83257-D87F-4284-906D-D0545D2A61E9}">
      <dgm:prSet/>
      <dgm:spPr/>
      <dgm:t>
        <a:bodyPr/>
        <a:lstStyle/>
        <a:p>
          <a:endParaRPr lang="da-DK"/>
        </a:p>
      </dgm:t>
    </dgm:pt>
    <dgm:pt modelId="{11221638-52D3-445F-8E39-43E0ED1458E9}" type="parTrans" cxnId="{7CF83257-D87F-4284-906D-D0545D2A61E9}">
      <dgm:prSet/>
      <dgm:spPr/>
      <dgm:t>
        <a:bodyPr/>
        <a:lstStyle/>
        <a:p>
          <a:endParaRPr lang="da-DK"/>
        </a:p>
      </dgm:t>
    </dgm:pt>
    <dgm:pt modelId="{1369C45E-CB17-4404-ADD1-04576C2CB477}" type="pres">
      <dgm:prSet presAssocID="{ED9625D0-7733-4718-AE6A-DC65E7D165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0D0FDD7-AF32-473B-BA95-6B631F8445AF}" type="pres">
      <dgm:prSet presAssocID="{20093DB4-2AB4-49C8-8E6E-206366CC92B3}" presName="dummy" presStyleCnt="0"/>
      <dgm:spPr/>
    </dgm:pt>
    <dgm:pt modelId="{B9EF6FAA-5809-4765-8EC1-9D9D27BF6477}" type="pres">
      <dgm:prSet presAssocID="{20093DB4-2AB4-49C8-8E6E-206366CC92B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0554F5-60EE-43AA-8886-5752CF104B81}" type="pres">
      <dgm:prSet presAssocID="{AAB4B309-DAA1-419F-A52C-CB524FB44869}" presName="sibTrans" presStyleLbl="node1" presStyleIdx="0" presStyleCnt="4" custLinFactNeighborX="-3514" custLinFactNeighborY="2799"/>
      <dgm:spPr/>
      <dgm:t>
        <a:bodyPr/>
        <a:lstStyle/>
        <a:p>
          <a:endParaRPr lang="da-DK"/>
        </a:p>
      </dgm:t>
    </dgm:pt>
    <dgm:pt modelId="{0DCC952A-1F8C-4629-83B7-ADDAE9243766}" type="pres">
      <dgm:prSet presAssocID="{286673D0-B9C2-4EDB-8DFB-D1FD57D13458}" presName="dummy" presStyleCnt="0"/>
      <dgm:spPr/>
    </dgm:pt>
    <dgm:pt modelId="{D5D5720D-9BF6-4404-95C8-A2A88411A242}" type="pres">
      <dgm:prSet presAssocID="{286673D0-B9C2-4EDB-8DFB-D1FD57D1345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4AECE2-19CD-4204-A3B0-57F0B8706C76}" type="pres">
      <dgm:prSet presAssocID="{9CE4A192-9950-4E70-AAB8-944D9CE7AA8B}" presName="sibTrans" presStyleLbl="node1" presStyleIdx="1" presStyleCnt="4" custLinFactNeighborX="-584" custLinFactNeighborY="1367"/>
      <dgm:spPr/>
      <dgm:t>
        <a:bodyPr/>
        <a:lstStyle/>
        <a:p>
          <a:endParaRPr lang="da-DK"/>
        </a:p>
      </dgm:t>
    </dgm:pt>
    <dgm:pt modelId="{A60418B2-545B-4699-A5F3-E4DF11CFF71C}" type="pres">
      <dgm:prSet presAssocID="{2A882FA4-B082-4FB7-AC1B-878B38999599}" presName="dummy" presStyleCnt="0"/>
      <dgm:spPr/>
    </dgm:pt>
    <dgm:pt modelId="{7025D989-9880-4D6D-B037-210A066D8ECE}" type="pres">
      <dgm:prSet presAssocID="{2A882FA4-B082-4FB7-AC1B-878B3899959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7948CF-290D-4898-AC7F-B47ABE437294}" type="pres">
      <dgm:prSet presAssocID="{A89C3D0A-F56D-4879-9081-9B74D15BD70A}" presName="sibTrans" presStyleLbl="node1" presStyleIdx="2" presStyleCnt="4" custLinFactNeighborX="-4127" custLinFactNeighborY="4520"/>
      <dgm:spPr/>
      <dgm:t>
        <a:bodyPr/>
        <a:lstStyle/>
        <a:p>
          <a:endParaRPr lang="da-DK"/>
        </a:p>
      </dgm:t>
    </dgm:pt>
    <dgm:pt modelId="{C23CA329-A7AB-4E95-8B58-CD4A9FAEFCB4}" type="pres">
      <dgm:prSet presAssocID="{CD3604CC-E219-4013-B32A-8970F7923224}" presName="dummy" presStyleCnt="0"/>
      <dgm:spPr/>
    </dgm:pt>
    <dgm:pt modelId="{0C899E3E-7962-453F-91FB-D030462D50FE}" type="pres">
      <dgm:prSet presAssocID="{CD3604CC-E219-4013-B32A-8970F7923224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C7448DC-FBED-430E-83A6-22C668355987}" type="pres">
      <dgm:prSet presAssocID="{2B1963C3-E289-4D3E-A2A4-75F41AB30B19}" presName="sibTrans" presStyleLbl="node1" presStyleIdx="3" presStyleCnt="4" custLinFactNeighborX="18" custLinFactNeighborY="9604"/>
      <dgm:spPr/>
      <dgm:t>
        <a:bodyPr/>
        <a:lstStyle/>
        <a:p>
          <a:endParaRPr lang="da-DK"/>
        </a:p>
      </dgm:t>
    </dgm:pt>
  </dgm:ptLst>
  <dgm:cxnLst>
    <dgm:cxn modelId="{D1326DE5-EB22-4D66-ACE1-D5B38838351C}" type="presOf" srcId="{2A882FA4-B082-4FB7-AC1B-878B38999599}" destId="{7025D989-9880-4D6D-B037-210A066D8ECE}" srcOrd="0" destOrd="0" presId="urn:microsoft.com/office/officeart/2005/8/layout/cycle1"/>
    <dgm:cxn modelId="{3B283E60-0CC5-4E8F-86AB-19ECAD35A3D7}" type="presOf" srcId="{ED9625D0-7733-4718-AE6A-DC65E7D1659B}" destId="{1369C45E-CB17-4404-ADD1-04576C2CB477}" srcOrd="0" destOrd="0" presId="urn:microsoft.com/office/officeart/2005/8/layout/cycle1"/>
    <dgm:cxn modelId="{13C54ED4-8EA3-44F9-A1AF-4D3105B41081}" srcId="{ED9625D0-7733-4718-AE6A-DC65E7D1659B}" destId="{286673D0-B9C2-4EDB-8DFB-D1FD57D13458}" srcOrd="1" destOrd="0" parTransId="{5096C276-5E98-4F60-9B26-7A398986DA5D}" sibTransId="{9CE4A192-9950-4E70-AAB8-944D9CE7AA8B}"/>
    <dgm:cxn modelId="{0FACC42D-38A4-4519-A685-E0908876A5A4}" type="presOf" srcId="{CD3604CC-E219-4013-B32A-8970F7923224}" destId="{0C899E3E-7962-453F-91FB-D030462D50FE}" srcOrd="0" destOrd="0" presId="urn:microsoft.com/office/officeart/2005/8/layout/cycle1"/>
    <dgm:cxn modelId="{6CEE4262-D375-4E0A-8AC8-DA095631C6C2}" type="presOf" srcId="{286673D0-B9C2-4EDB-8DFB-D1FD57D13458}" destId="{D5D5720D-9BF6-4404-95C8-A2A88411A242}" srcOrd="0" destOrd="0" presId="urn:microsoft.com/office/officeart/2005/8/layout/cycle1"/>
    <dgm:cxn modelId="{C8A35CFA-77DF-4523-96B8-09F2D6DE5AC0}" srcId="{ED9625D0-7733-4718-AE6A-DC65E7D1659B}" destId="{CD3604CC-E219-4013-B32A-8970F7923224}" srcOrd="3" destOrd="0" parTransId="{A243F24C-AF6D-4B7A-B6F2-D378F2D36075}" sibTransId="{2B1963C3-E289-4D3E-A2A4-75F41AB30B19}"/>
    <dgm:cxn modelId="{C537F38F-A92A-4E6A-A338-96D0BCEC8BEE}" srcId="{ED9625D0-7733-4718-AE6A-DC65E7D1659B}" destId="{2A882FA4-B082-4FB7-AC1B-878B38999599}" srcOrd="2" destOrd="0" parTransId="{0D8767C3-F8D3-4E84-98FB-76834D984BDB}" sibTransId="{A89C3D0A-F56D-4879-9081-9B74D15BD70A}"/>
    <dgm:cxn modelId="{9AFA8BBB-9A20-4C80-8E92-96CEAA7BF159}" type="presOf" srcId="{AAB4B309-DAA1-419F-A52C-CB524FB44869}" destId="{720554F5-60EE-43AA-8886-5752CF104B81}" srcOrd="0" destOrd="0" presId="urn:microsoft.com/office/officeart/2005/8/layout/cycle1"/>
    <dgm:cxn modelId="{D304A0D2-1DA8-4D70-BD04-92ACF32AFF17}" type="presOf" srcId="{2B1963C3-E289-4D3E-A2A4-75F41AB30B19}" destId="{2C7448DC-FBED-430E-83A6-22C668355987}" srcOrd="0" destOrd="0" presId="urn:microsoft.com/office/officeart/2005/8/layout/cycle1"/>
    <dgm:cxn modelId="{7CF83257-D87F-4284-906D-D0545D2A61E9}" srcId="{ED9625D0-7733-4718-AE6A-DC65E7D1659B}" destId="{20093DB4-2AB4-49C8-8E6E-206366CC92B3}" srcOrd="0" destOrd="0" parTransId="{11221638-52D3-445F-8E39-43E0ED1458E9}" sibTransId="{AAB4B309-DAA1-419F-A52C-CB524FB44869}"/>
    <dgm:cxn modelId="{0D4B4C1F-8032-45F8-9EB5-946C69B22D94}" type="presOf" srcId="{9CE4A192-9950-4E70-AAB8-944D9CE7AA8B}" destId="{DD4AECE2-19CD-4204-A3B0-57F0B8706C76}" srcOrd="0" destOrd="0" presId="urn:microsoft.com/office/officeart/2005/8/layout/cycle1"/>
    <dgm:cxn modelId="{99AC7E03-C784-48A6-BE44-C39EF41B165D}" type="presOf" srcId="{A89C3D0A-F56D-4879-9081-9B74D15BD70A}" destId="{D47948CF-290D-4898-AC7F-B47ABE437294}" srcOrd="0" destOrd="0" presId="urn:microsoft.com/office/officeart/2005/8/layout/cycle1"/>
    <dgm:cxn modelId="{82392F58-9A8A-4407-812C-FA574334F325}" type="presOf" srcId="{20093DB4-2AB4-49C8-8E6E-206366CC92B3}" destId="{B9EF6FAA-5809-4765-8EC1-9D9D27BF6477}" srcOrd="0" destOrd="0" presId="urn:microsoft.com/office/officeart/2005/8/layout/cycle1"/>
    <dgm:cxn modelId="{96207505-69F3-4D2E-A048-D615E1B8AC79}" type="presParOf" srcId="{1369C45E-CB17-4404-ADD1-04576C2CB477}" destId="{C0D0FDD7-AF32-473B-BA95-6B631F8445AF}" srcOrd="0" destOrd="0" presId="urn:microsoft.com/office/officeart/2005/8/layout/cycle1"/>
    <dgm:cxn modelId="{4664FD3B-D458-4574-BDEE-7F0ACC00C39E}" type="presParOf" srcId="{1369C45E-CB17-4404-ADD1-04576C2CB477}" destId="{B9EF6FAA-5809-4765-8EC1-9D9D27BF6477}" srcOrd="1" destOrd="0" presId="urn:microsoft.com/office/officeart/2005/8/layout/cycle1"/>
    <dgm:cxn modelId="{54FF3C51-D456-41A9-B06E-B426A9473F16}" type="presParOf" srcId="{1369C45E-CB17-4404-ADD1-04576C2CB477}" destId="{720554F5-60EE-43AA-8886-5752CF104B81}" srcOrd="2" destOrd="0" presId="urn:microsoft.com/office/officeart/2005/8/layout/cycle1"/>
    <dgm:cxn modelId="{E4872EB6-385C-46E9-BD2B-540E4BA911A2}" type="presParOf" srcId="{1369C45E-CB17-4404-ADD1-04576C2CB477}" destId="{0DCC952A-1F8C-4629-83B7-ADDAE9243766}" srcOrd="3" destOrd="0" presId="urn:microsoft.com/office/officeart/2005/8/layout/cycle1"/>
    <dgm:cxn modelId="{7DFB23C9-2B2A-487A-8238-7B0A54939E31}" type="presParOf" srcId="{1369C45E-CB17-4404-ADD1-04576C2CB477}" destId="{D5D5720D-9BF6-4404-95C8-A2A88411A242}" srcOrd="4" destOrd="0" presId="urn:microsoft.com/office/officeart/2005/8/layout/cycle1"/>
    <dgm:cxn modelId="{AAF3D643-26DD-4D89-85D3-9FFBE2EB0C5B}" type="presParOf" srcId="{1369C45E-CB17-4404-ADD1-04576C2CB477}" destId="{DD4AECE2-19CD-4204-A3B0-57F0B8706C76}" srcOrd="5" destOrd="0" presId="urn:microsoft.com/office/officeart/2005/8/layout/cycle1"/>
    <dgm:cxn modelId="{F91C3088-1907-422A-AE27-9C1CC1C74101}" type="presParOf" srcId="{1369C45E-CB17-4404-ADD1-04576C2CB477}" destId="{A60418B2-545B-4699-A5F3-E4DF11CFF71C}" srcOrd="6" destOrd="0" presId="urn:microsoft.com/office/officeart/2005/8/layout/cycle1"/>
    <dgm:cxn modelId="{95F1E1E9-E89C-4BDD-9381-CD63A95EC012}" type="presParOf" srcId="{1369C45E-CB17-4404-ADD1-04576C2CB477}" destId="{7025D989-9880-4D6D-B037-210A066D8ECE}" srcOrd="7" destOrd="0" presId="urn:microsoft.com/office/officeart/2005/8/layout/cycle1"/>
    <dgm:cxn modelId="{24358901-64A3-4BA9-BEBC-DCDD985C47E2}" type="presParOf" srcId="{1369C45E-CB17-4404-ADD1-04576C2CB477}" destId="{D47948CF-290D-4898-AC7F-B47ABE437294}" srcOrd="8" destOrd="0" presId="urn:microsoft.com/office/officeart/2005/8/layout/cycle1"/>
    <dgm:cxn modelId="{5E63FE9E-497D-4551-86A3-FEA4E06B8A39}" type="presParOf" srcId="{1369C45E-CB17-4404-ADD1-04576C2CB477}" destId="{C23CA329-A7AB-4E95-8B58-CD4A9FAEFCB4}" srcOrd="9" destOrd="0" presId="urn:microsoft.com/office/officeart/2005/8/layout/cycle1"/>
    <dgm:cxn modelId="{BA4C839A-B3B3-42D0-A8EA-BBE9C6C76BC1}" type="presParOf" srcId="{1369C45E-CB17-4404-ADD1-04576C2CB477}" destId="{0C899E3E-7962-453F-91FB-D030462D50FE}" srcOrd="10" destOrd="0" presId="urn:microsoft.com/office/officeart/2005/8/layout/cycle1"/>
    <dgm:cxn modelId="{28A644F8-CE1C-4BB3-97DC-86045B21C558}" type="presParOf" srcId="{1369C45E-CB17-4404-ADD1-04576C2CB477}" destId="{2C7448DC-FBED-430E-83A6-22C668355987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EB94A-AD07-406C-BC8B-9BFEE1753A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11F5086-C2B4-4B68-8886-1F1E52C4BD62}">
      <dgm:prSet phldrT="[Tekst]" custT="1"/>
      <dgm:spPr>
        <a:solidFill>
          <a:srgbClr val="63C31B"/>
        </a:solidFill>
      </dgm:spPr>
      <dgm:t>
        <a:bodyPr/>
        <a:lstStyle/>
        <a:p>
          <a:pPr algn="ctr"/>
          <a:r>
            <a:rPr lang="da-DK" sz="1200" dirty="0" smtClean="0"/>
            <a:t>I det tidlige forår bygger hannen reder på sit territorium for at lokke hunner til. </a:t>
          </a:r>
          <a:endParaRPr lang="da-DK" sz="1200" dirty="0"/>
        </a:p>
      </dgm:t>
    </dgm:pt>
    <dgm:pt modelId="{433D76B5-A2F9-4E6E-934F-B32D243D78AF}" type="parTrans" cxnId="{8B848318-ABEB-4C92-88DD-B879B9974913}">
      <dgm:prSet/>
      <dgm:spPr/>
      <dgm:t>
        <a:bodyPr/>
        <a:lstStyle/>
        <a:p>
          <a:endParaRPr lang="da-DK"/>
        </a:p>
      </dgm:t>
    </dgm:pt>
    <dgm:pt modelId="{B5C56440-267A-43DF-ABCD-F79BC8822F21}" type="sibTrans" cxnId="{8B848318-ABEB-4C92-88DD-B879B9974913}">
      <dgm:prSet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ED5D313A-04A2-47DD-885E-9E8EB9B972EF}">
      <dgm:prSet phldrT="[Tekst]" custT="1"/>
      <dgm:spPr>
        <a:solidFill>
          <a:srgbClr val="63C31B"/>
        </a:solidFill>
      </dgm:spPr>
      <dgm:t>
        <a:bodyPr/>
        <a:lstStyle/>
        <a:p>
          <a:r>
            <a:rPr lang="da-DK" sz="1200" dirty="0" smtClean="0"/>
            <a:t>Hunnerne lokkes til rederne . Der er ofte flere hunner til én han. </a:t>
          </a:r>
          <a:endParaRPr lang="da-DK" sz="1200" dirty="0"/>
        </a:p>
      </dgm:t>
    </dgm:pt>
    <dgm:pt modelId="{6E106E4D-2081-4F45-82B2-3E695588F0B0}" type="parTrans" cxnId="{6D5B3189-893A-4EB5-8B13-4F3194AAE0E1}">
      <dgm:prSet/>
      <dgm:spPr/>
      <dgm:t>
        <a:bodyPr/>
        <a:lstStyle/>
        <a:p>
          <a:endParaRPr lang="da-DK"/>
        </a:p>
      </dgm:t>
    </dgm:pt>
    <dgm:pt modelId="{9B7B847C-539F-4B15-853C-B76EBDB50D25}" type="sibTrans" cxnId="{6D5B3189-893A-4EB5-8B13-4F3194AAE0E1}">
      <dgm:prSet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D379E116-A666-4743-9B97-A75E73980DE1}">
      <dgm:prSet phldrT="[Tekst]" custT="1"/>
      <dgm:spPr>
        <a:solidFill>
          <a:srgbClr val="63C31B"/>
        </a:solidFill>
      </dgm:spPr>
      <dgm:t>
        <a:bodyPr/>
        <a:lstStyle/>
        <a:p>
          <a:r>
            <a:rPr lang="da-DK" sz="1200" dirty="0" smtClean="0"/>
            <a:t>Hunnen lægger det første kuld æg i april eller maj.</a:t>
          </a:r>
          <a:endParaRPr lang="da-DK" sz="1200" dirty="0"/>
        </a:p>
      </dgm:t>
    </dgm:pt>
    <dgm:pt modelId="{C92DF5D4-6A15-4A03-8842-95FC68236094}" type="parTrans" cxnId="{BCE38FFF-9BDD-4BAD-95F6-2E5B1BB3AC9A}">
      <dgm:prSet/>
      <dgm:spPr/>
      <dgm:t>
        <a:bodyPr/>
        <a:lstStyle/>
        <a:p>
          <a:endParaRPr lang="da-DK"/>
        </a:p>
      </dgm:t>
    </dgm:pt>
    <dgm:pt modelId="{B7D91533-EAD7-4278-B8A3-4D7CC3EB2AC7}" type="sibTrans" cxnId="{BCE38FFF-9BDD-4BAD-95F6-2E5B1BB3AC9A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4A246DCF-4850-450B-A5B8-6FA5882F4C80}">
      <dgm:prSet phldrT="[Tekst]" custT="1"/>
      <dgm:spPr>
        <a:solidFill>
          <a:srgbClr val="63C31B"/>
        </a:solidFill>
      </dgm:spPr>
      <dgm:t>
        <a:bodyPr/>
        <a:lstStyle/>
        <a:p>
          <a:r>
            <a:rPr lang="da-DK" sz="1200" dirty="0" smtClean="0"/>
            <a:t>Hunnen ruger på æggene i 14-16 dage før de klækkes.</a:t>
          </a:r>
          <a:endParaRPr lang="da-DK" sz="1200" dirty="0"/>
        </a:p>
      </dgm:t>
    </dgm:pt>
    <dgm:pt modelId="{A18D528A-E3E7-49F7-8EBA-632C230EA28B}" type="parTrans" cxnId="{16EA8331-059F-4187-BA75-2881F93AAD30}">
      <dgm:prSet/>
      <dgm:spPr/>
      <dgm:t>
        <a:bodyPr/>
        <a:lstStyle/>
        <a:p>
          <a:endParaRPr lang="da-DK"/>
        </a:p>
      </dgm:t>
    </dgm:pt>
    <dgm:pt modelId="{66591B21-F365-4247-AB8C-346794CC839B}" type="sibTrans" cxnId="{16EA8331-059F-4187-BA75-2881F93AAD30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48D1DFF7-A54E-4B02-B5F5-483A58AED776}">
      <dgm:prSet phldrT="[Tekst]" custT="1"/>
      <dgm:spPr>
        <a:solidFill>
          <a:srgbClr val="63C31B"/>
        </a:solidFill>
      </dgm:spPr>
      <dgm:t>
        <a:bodyPr/>
        <a:lstStyle/>
        <a:p>
          <a:r>
            <a:rPr lang="da-DK" sz="1200" dirty="0" smtClean="0"/>
            <a:t>Ungerne vokser i reden i 15-17 dage. Så er de klar til at flyve. </a:t>
          </a:r>
          <a:endParaRPr lang="da-DK" sz="1200" dirty="0"/>
        </a:p>
      </dgm:t>
    </dgm:pt>
    <dgm:pt modelId="{57AD855E-71B1-4B48-AE2A-AD15ECD3A59F}" type="parTrans" cxnId="{2C64E927-00A3-4D80-AF7A-62D514946555}">
      <dgm:prSet/>
      <dgm:spPr/>
      <dgm:t>
        <a:bodyPr/>
        <a:lstStyle/>
        <a:p>
          <a:endParaRPr lang="da-DK"/>
        </a:p>
      </dgm:t>
    </dgm:pt>
    <dgm:pt modelId="{C7B9FBB3-3FB6-425D-A1FF-6F1B77B10614}" type="sibTrans" cxnId="{2C64E927-00A3-4D80-AF7A-62D514946555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9090D9BE-C7D6-48DE-A724-F6CCADF61759}">
      <dgm:prSet custT="1"/>
      <dgm:spPr>
        <a:solidFill>
          <a:srgbClr val="63C31B"/>
        </a:solidFill>
      </dgm:spPr>
      <dgm:t>
        <a:bodyPr/>
        <a:lstStyle/>
        <a:p>
          <a:r>
            <a:rPr lang="da-DK" sz="1200" dirty="0" smtClean="0"/>
            <a:t>Kort efter ungerne har lært at flyve, forlader ungerne reden som uafhængige individer. </a:t>
          </a:r>
          <a:endParaRPr lang="da-DK" sz="1200" dirty="0"/>
        </a:p>
      </dgm:t>
    </dgm:pt>
    <dgm:pt modelId="{BC8B24B0-DDB7-4E99-9AE9-29D1EA37618C}" type="parTrans" cxnId="{9993E62E-49DD-4E3D-87AC-5B25B63A0247}">
      <dgm:prSet/>
      <dgm:spPr/>
      <dgm:t>
        <a:bodyPr/>
        <a:lstStyle/>
        <a:p>
          <a:endParaRPr lang="da-DK"/>
        </a:p>
      </dgm:t>
    </dgm:pt>
    <dgm:pt modelId="{636A7CA5-2D23-4A76-B148-B4F609C20A9C}" type="sibTrans" cxnId="{9993E62E-49DD-4E3D-87AC-5B25B63A0247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96681FAB-6B3C-46F8-92CF-5069492EE7C0}" type="pres">
      <dgm:prSet presAssocID="{16FEB94A-AD07-406C-BC8B-9BFEE1753A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D9715C8-22AD-451C-A784-4F439E70E0B0}" type="pres">
      <dgm:prSet presAssocID="{D11F5086-C2B4-4B68-8886-1F1E52C4BD62}" presName="node" presStyleLbl="node1" presStyleIdx="0" presStyleCnt="6" custScaleX="103386" custScaleY="171180" custRadScaleRad="97716" custRadScaleInc="-597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259ECD-9398-4623-8A7C-7B65B123E65E}" type="pres">
      <dgm:prSet presAssocID="{D11F5086-C2B4-4B68-8886-1F1E52C4BD62}" presName="spNode" presStyleCnt="0"/>
      <dgm:spPr/>
    </dgm:pt>
    <dgm:pt modelId="{EE9DD8BD-F228-409D-94BC-87083EC2715A}" type="pres">
      <dgm:prSet presAssocID="{B5C56440-267A-43DF-ABCD-F79BC8822F21}" presName="sibTrans" presStyleLbl="sibTrans1D1" presStyleIdx="0" presStyleCnt="6"/>
      <dgm:spPr/>
      <dgm:t>
        <a:bodyPr/>
        <a:lstStyle/>
        <a:p>
          <a:endParaRPr lang="da-DK"/>
        </a:p>
      </dgm:t>
    </dgm:pt>
    <dgm:pt modelId="{4815B980-AD6F-4CC8-9035-AB0F4F7EE450}" type="pres">
      <dgm:prSet presAssocID="{ED5D313A-04A2-47DD-885E-9E8EB9B972EF}" presName="node" presStyleLbl="node1" presStyleIdx="1" presStyleCnt="6" custScaleY="15768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5551E20-AE7F-418E-A5E3-075A6A1963A7}" type="pres">
      <dgm:prSet presAssocID="{ED5D313A-04A2-47DD-885E-9E8EB9B972EF}" presName="spNode" presStyleCnt="0"/>
      <dgm:spPr/>
    </dgm:pt>
    <dgm:pt modelId="{692D978B-C293-49DB-BD9B-8BF5F1338800}" type="pres">
      <dgm:prSet presAssocID="{9B7B847C-539F-4B15-853C-B76EBDB50D25}" presName="sibTrans" presStyleLbl="sibTrans1D1" presStyleIdx="1" presStyleCnt="6"/>
      <dgm:spPr/>
      <dgm:t>
        <a:bodyPr/>
        <a:lstStyle/>
        <a:p>
          <a:endParaRPr lang="da-DK"/>
        </a:p>
      </dgm:t>
    </dgm:pt>
    <dgm:pt modelId="{16BBFE69-1ED8-4504-85C2-C684BEF08705}" type="pres">
      <dgm:prSet presAssocID="{D379E116-A666-4743-9B97-A75E73980D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C2D6D5-98B0-41D9-AAD4-CF26D1A22103}" type="pres">
      <dgm:prSet presAssocID="{D379E116-A666-4743-9B97-A75E73980DE1}" presName="spNode" presStyleCnt="0"/>
      <dgm:spPr/>
    </dgm:pt>
    <dgm:pt modelId="{3F3991A9-E7B1-444B-8759-99A1DA2E0065}" type="pres">
      <dgm:prSet presAssocID="{B7D91533-EAD7-4278-B8A3-4D7CC3EB2AC7}" presName="sibTrans" presStyleLbl="sibTrans1D1" presStyleIdx="2" presStyleCnt="6"/>
      <dgm:spPr/>
      <dgm:t>
        <a:bodyPr/>
        <a:lstStyle/>
        <a:p>
          <a:endParaRPr lang="da-DK"/>
        </a:p>
      </dgm:t>
    </dgm:pt>
    <dgm:pt modelId="{E3E60D57-6D41-4791-9577-9CAF9ABFE063}" type="pres">
      <dgm:prSet presAssocID="{4A246DCF-4850-450B-A5B8-6FA5882F4C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1F86EB5-04E3-4D1A-B9D6-8E2FAAA16FB9}" type="pres">
      <dgm:prSet presAssocID="{4A246DCF-4850-450B-A5B8-6FA5882F4C80}" presName="spNode" presStyleCnt="0"/>
      <dgm:spPr/>
    </dgm:pt>
    <dgm:pt modelId="{E25C8F56-EC26-47A3-A570-0435C52F351D}" type="pres">
      <dgm:prSet presAssocID="{66591B21-F365-4247-AB8C-346794CC839B}" presName="sibTrans" presStyleLbl="sibTrans1D1" presStyleIdx="3" presStyleCnt="6"/>
      <dgm:spPr/>
      <dgm:t>
        <a:bodyPr/>
        <a:lstStyle/>
        <a:p>
          <a:endParaRPr lang="da-DK"/>
        </a:p>
      </dgm:t>
    </dgm:pt>
    <dgm:pt modelId="{825C8B7E-A425-498C-AF08-A90F142B43E6}" type="pres">
      <dgm:prSet presAssocID="{48D1DFF7-A54E-4B02-B5F5-483A58AED776}" presName="node" presStyleLbl="node1" presStyleIdx="4" presStyleCnt="6" custScaleX="118226" custScaleY="11248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137FA3B-47A3-4DF0-898E-83817C6C9FD0}" type="pres">
      <dgm:prSet presAssocID="{48D1DFF7-A54E-4B02-B5F5-483A58AED776}" presName="spNode" presStyleCnt="0"/>
      <dgm:spPr/>
    </dgm:pt>
    <dgm:pt modelId="{016EE594-73BD-431C-A07E-FFA11CC76100}" type="pres">
      <dgm:prSet presAssocID="{C7B9FBB3-3FB6-425D-A1FF-6F1B77B10614}" presName="sibTrans" presStyleLbl="sibTrans1D1" presStyleIdx="4" presStyleCnt="6"/>
      <dgm:spPr/>
      <dgm:t>
        <a:bodyPr/>
        <a:lstStyle/>
        <a:p>
          <a:endParaRPr lang="da-DK"/>
        </a:p>
      </dgm:t>
    </dgm:pt>
    <dgm:pt modelId="{378D2E92-B9F8-4093-8B18-33FF92CBDE22}" type="pres">
      <dgm:prSet presAssocID="{9090D9BE-C7D6-48DE-A724-F6CCADF61759}" presName="node" presStyleLbl="node1" presStyleIdx="5" presStyleCnt="6" custScaleX="128743" custScaleY="157681" custRadScaleRad="98442" custRadScaleInc="-1161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C1121E4-5A2E-47A6-973E-B294D6832122}" type="pres">
      <dgm:prSet presAssocID="{9090D9BE-C7D6-48DE-A724-F6CCADF61759}" presName="spNode" presStyleCnt="0"/>
      <dgm:spPr/>
    </dgm:pt>
    <dgm:pt modelId="{AC626DBC-0526-4600-9675-E22A9ECDC278}" type="pres">
      <dgm:prSet presAssocID="{636A7CA5-2D23-4A76-B148-B4F609C20A9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9993E62E-49DD-4E3D-87AC-5B25B63A0247}" srcId="{16FEB94A-AD07-406C-BC8B-9BFEE1753A84}" destId="{9090D9BE-C7D6-48DE-A724-F6CCADF61759}" srcOrd="5" destOrd="0" parTransId="{BC8B24B0-DDB7-4E99-9AE9-29D1EA37618C}" sibTransId="{636A7CA5-2D23-4A76-B148-B4F609C20A9C}"/>
    <dgm:cxn modelId="{8B848318-ABEB-4C92-88DD-B879B9974913}" srcId="{16FEB94A-AD07-406C-BC8B-9BFEE1753A84}" destId="{D11F5086-C2B4-4B68-8886-1F1E52C4BD62}" srcOrd="0" destOrd="0" parTransId="{433D76B5-A2F9-4E6E-934F-B32D243D78AF}" sibTransId="{B5C56440-267A-43DF-ABCD-F79BC8822F21}"/>
    <dgm:cxn modelId="{7CC69FA1-FA63-4E07-A01D-B9F073DEDEF0}" type="presOf" srcId="{D11F5086-C2B4-4B68-8886-1F1E52C4BD62}" destId="{5D9715C8-22AD-451C-A784-4F439E70E0B0}" srcOrd="0" destOrd="0" presId="urn:microsoft.com/office/officeart/2005/8/layout/cycle5"/>
    <dgm:cxn modelId="{6D5B3189-893A-4EB5-8B13-4F3194AAE0E1}" srcId="{16FEB94A-AD07-406C-BC8B-9BFEE1753A84}" destId="{ED5D313A-04A2-47DD-885E-9E8EB9B972EF}" srcOrd="1" destOrd="0" parTransId="{6E106E4D-2081-4F45-82B2-3E695588F0B0}" sibTransId="{9B7B847C-539F-4B15-853C-B76EBDB50D25}"/>
    <dgm:cxn modelId="{E4319A81-8E6C-42EA-B9DA-52E875D61162}" type="presOf" srcId="{B7D91533-EAD7-4278-B8A3-4D7CC3EB2AC7}" destId="{3F3991A9-E7B1-444B-8759-99A1DA2E0065}" srcOrd="0" destOrd="0" presId="urn:microsoft.com/office/officeart/2005/8/layout/cycle5"/>
    <dgm:cxn modelId="{48E615B9-C0B5-4C73-A271-CF77BEA67381}" type="presOf" srcId="{48D1DFF7-A54E-4B02-B5F5-483A58AED776}" destId="{825C8B7E-A425-498C-AF08-A90F142B43E6}" srcOrd="0" destOrd="0" presId="urn:microsoft.com/office/officeart/2005/8/layout/cycle5"/>
    <dgm:cxn modelId="{B926960C-1512-447C-82D1-D7238EF40982}" type="presOf" srcId="{636A7CA5-2D23-4A76-B148-B4F609C20A9C}" destId="{AC626DBC-0526-4600-9675-E22A9ECDC278}" srcOrd="0" destOrd="0" presId="urn:microsoft.com/office/officeart/2005/8/layout/cycle5"/>
    <dgm:cxn modelId="{BDC32647-5F9F-497E-8C62-C3DE088FE063}" type="presOf" srcId="{C7B9FBB3-3FB6-425D-A1FF-6F1B77B10614}" destId="{016EE594-73BD-431C-A07E-FFA11CC76100}" srcOrd="0" destOrd="0" presId="urn:microsoft.com/office/officeart/2005/8/layout/cycle5"/>
    <dgm:cxn modelId="{BC1B2F2E-E174-4B4E-ABB8-39E2E317ABF4}" type="presOf" srcId="{D379E116-A666-4743-9B97-A75E73980DE1}" destId="{16BBFE69-1ED8-4504-85C2-C684BEF08705}" srcOrd="0" destOrd="0" presId="urn:microsoft.com/office/officeart/2005/8/layout/cycle5"/>
    <dgm:cxn modelId="{BFA64800-C66F-4C94-8D85-2BDF73F058DA}" type="presOf" srcId="{ED5D313A-04A2-47DD-885E-9E8EB9B972EF}" destId="{4815B980-AD6F-4CC8-9035-AB0F4F7EE450}" srcOrd="0" destOrd="0" presId="urn:microsoft.com/office/officeart/2005/8/layout/cycle5"/>
    <dgm:cxn modelId="{B434B764-A3A2-4796-BB0D-AA559782DA48}" type="presOf" srcId="{66591B21-F365-4247-AB8C-346794CC839B}" destId="{E25C8F56-EC26-47A3-A570-0435C52F351D}" srcOrd="0" destOrd="0" presId="urn:microsoft.com/office/officeart/2005/8/layout/cycle5"/>
    <dgm:cxn modelId="{E6176C0F-0CAD-4BC3-B978-6605541E95E7}" type="presOf" srcId="{9090D9BE-C7D6-48DE-A724-F6CCADF61759}" destId="{378D2E92-B9F8-4093-8B18-33FF92CBDE22}" srcOrd="0" destOrd="0" presId="urn:microsoft.com/office/officeart/2005/8/layout/cycle5"/>
    <dgm:cxn modelId="{F283DB3E-88BF-459C-A9CB-249CE18158C3}" type="presOf" srcId="{16FEB94A-AD07-406C-BC8B-9BFEE1753A84}" destId="{96681FAB-6B3C-46F8-92CF-5069492EE7C0}" srcOrd="0" destOrd="0" presId="urn:microsoft.com/office/officeart/2005/8/layout/cycle5"/>
    <dgm:cxn modelId="{BCE38FFF-9BDD-4BAD-95F6-2E5B1BB3AC9A}" srcId="{16FEB94A-AD07-406C-BC8B-9BFEE1753A84}" destId="{D379E116-A666-4743-9B97-A75E73980DE1}" srcOrd="2" destOrd="0" parTransId="{C92DF5D4-6A15-4A03-8842-95FC68236094}" sibTransId="{B7D91533-EAD7-4278-B8A3-4D7CC3EB2AC7}"/>
    <dgm:cxn modelId="{5C0EC2BC-F905-47E9-BFCE-F7404742FEA7}" type="presOf" srcId="{B5C56440-267A-43DF-ABCD-F79BC8822F21}" destId="{EE9DD8BD-F228-409D-94BC-87083EC2715A}" srcOrd="0" destOrd="0" presId="urn:microsoft.com/office/officeart/2005/8/layout/cycle5"/>
    <dgm:cxn modelId="{16EA8331-059F-4187-BA75-2881F93AAD30}" srcId="{16FEB94A-AD07-406C-BC8B-9BFEE1753A84}" destId="{4A246DCF-4850-450B-A5B8-6FA5882F4C80}" srcOrd="3" destOrd="0" parTransId="{A18D528A-E3E7-49F7-8EBA-632C230EA28B}" sibTransId="{66591B21-F365-4247-AB8C-346794CC839B}"/>
    <dgm:cxn modelId="{2C64E927-00A3-4D80-AF7A-62D514946555}" srcId="{16FEB94A-AD07-406C-BC8B-9BFEE1753A84}" destId="{48D1DFF7-A54E-4B02-B5F5-483A58AED776}" srcOrd="4" destOrd="0" parTransId="{57AD855E-71B1-4B48-AE2A-AD15ECD3A59F}" sibTransId="{C7B9FBB3-3FB6-425D-A1FF-6F1B77B10614}"/>
    <dgm:cxn modelId="{6F9F5B03-3C1A-44EB-BCE8-1492421B5F08}" type="presOf" srcId="{9B7B847C-539F-4B15-853C-B76EBDB50D25}" destId="{692D978B-C293-49DB-BD9B-8BF5F1338800}" srcOrd="0" destOrd="0" presId="urn:microsoft.com/office/officeart/2005/8/layout/cycle5"/>
    <dgm:cxn modelId="{5AD02407-C163-412C-938D-B18A11F148F8}" type="presOf" srcId="{4A246DCF-4850-450B-A5B8-6FA5882F4C80}" destId="{E3E60D57-6D41-4791-9577-9CAF9ABFE063}" srcOrd="0" destOrd="0" presId="urn:microsoft.com/office/officeart/2005/8/layout/cycle5"/>
    <dgm:cxn modelId="{AEEDEA36-C19E-4BFE-A4C3-6268148358D3}" type="presParOf" srcId="{96681FAB-6B3C-46F8-92CF-5069492EE7C0}" destId="{5D9715C8-22AD-451C-A784-4F439E70E0B0}" srcOrd="0" destOrd="0" presId="urn:microsoft.com/office/officeart/2005/8/layout/cycle5"/>
    <dgm:cxn modelId="{B2709A2E-3C49-4AFD-B7FC-16D825195708}" type="presParOf" srcId="{96681FAB-6B3C-46F8-92CF-5069492EE7C0}" destId="{1A259ECD-9398-4623-8A7C-7B65B123E65E}" srcOrd="1" destOrd="0" presId="urn:microsoft.com/office/officeart/2005/8/layout/cycle5"/>
    <dgm:cxn modelId="{8308DE9C-D523-4381-924B-E53282194F2B}" type="presParOf" srcId="{96681FAB-6B3C-46F8-92CF-5069492EE7C0}" destId="{EE9DD8BD-F228-409D-94BC-87083EC2715A}" srcOrd="2" destOrd="0" presId="urn:microsoft.com/office/officeart/2005/8/layout/cycle5"/>
    <dgm:cxn modelId="{AC890459-18D9-404E-A4DD-E32B2C3B9B6C}" type="presParOf" srcId="{96681FAB-6B3C-46F8-92CF-5069492EE7C0}" destId="{4815B980-AD6F-4CC8-9035-AB0F4F7EE450}" srcOrd="3" destOrd="0" presId="urn:microsoft.com/office/officeart/2005/8/layout/cycle5"/>
    <dgm:cxn modelId="{2C42E843-CE26-4D66-9538-29A4E244D417}" type="presParOf" srcId="{96681FAB-6B3C-46F8-92CF-5069492EE7C0}" destId="{55551E20-AE7F-418E-A5E3-075A6A1963A7}" srcOrd="4" destOrd="0" presId="urn:microsoft.com/office/officeart/2005/8/layout/cycle5"/>
    <dgm:cxn modelId="{67493FEF-8A8E-459B-92D8-F5F84DCB3C8F}" type="presParOf" srcId="{96681FAB-6B3C-46F8-92CF-5069492EE7C0}" destId="{692D978B-C293-49DB-BD9B-8BF5F1338800}" srcOrd="5" destOrd="0" presId="urn:microsoft.com/office/officeart/2005/8/layout/cycle5"/>
    <dgm:cxn modelId="{1E0E0F08-3506-439D-9E1A-77F87BF9AEAA}" type="presParOf" srcId="{96681FAB-6B3C-46F8-92CF-5069492EE7C0}" destId="{16BBFE69-1ED8-4504-85C2-C684BEF08705}" srcOrd="6" destOrd="0" presId="urn:microsoft.com/office/officeart/2005/8/layout/cycle5"/>
    <dgm:cxn modelId="{E95CC44A-F7A5-4F55-A911-BCC03429F04E}" type="presParOf" srcId="{96681FAB-6B3C-46F8-92CF-5069492EE7C0}" destId="{D3C2D6D5-98B0-41D9-AAD4-CF26D1A22103}" srcOrd="7" destOrd="0" presId="urn:microsoft.com/office/officeart/2005/8/layout/cycle5"/>
    <dgm:cxn modelId="{45F776B0-9EA7-4955-AB05-70F6637B9DB8}" type="presParOf" srcId="{96681FAB-6B3C-46F8-92CF-5069492EE7C0}" destId="{3F3991A9-E7B1-444B-8759-99A1DA2E0065}" srcOrd="8" destOrd="0" presId="urn:microsoft.com/office/officeart/2005/8/layout/cycle5"/>
    <dgm:cxn modelId="{0228CD65-57E0-47EC-912B-6BB79DA0230B}" type="presParOf" srcId="{96681FAB-6B3C-46F8-92CF-5069492EE7C0}" destId="{E3E60D57-6D41-4791-9577-9CAF9ABFE063}" srcOrd="9" destOrd="0" presId="urn:microsoft.com/office/officeart/2005/8/layout/cycle5"/>
    <dgm:cxn modelId="{2A2AB4E8-C19F-4326-9E40-B33D71FD8454}" type="presParOf" srcId="{96681FAB-6B3C-46F8-92CF-5069492EE7C0}" destId="{91F86EB5-04E3-4D1A-B9D6-8E2FAAA16FB9}" srcOrd="10" destOrd="0" presId="urn:microsoft.com/office/officeart/2005/8/layout/cycle5"/>
    <dgm:cxn modelId="{8EFBB416-8E3E-472B-B092-0A8D8E90CA63}" type="presParOf" srcId="{96681FAB-6B3C-46F8-92CF-5069492EE7C0}" destId="{E25C8F56-EC26-47A3-A570-0435C52F351D}" srcOrd="11" destOrd="0" presId="urn:microsoft.com/office/officeart/2005/8/layout/cycle5"/>
    <dgm:cxn modelId="{A8DA386C-1642-4587-8421-997401BBFBB6}" type="presParOf" srcId="{96681FAB-6B3C-46F8-92CF-5069492EE7C0}" destId="{825C8B7E-A425-498C-AF08-A90F142B43E6}" srcOrd="12" destOrd="0" presId="urn:microsoft.com/office/officeart/2005/8/layout/cycle5"/>
    <dgm:cxn modelId="{167D57A9-405F-42DB-8A22-A2EE1123CFD2}" type="presParOf" srcId="{96681FAB-6B3C-46F8-92CF-5069492EE7C0}" destId="{4137FA3B-47A3-4DF0-898E-83817C6C9FD0}" srcOrd="13" destOrd="0" presId="urn:microsoft.com/office/officeart/2005/8/layout/cycle5"/>
    <dgm:cxn modelId="{E371BA07-40D9-407B-BD77-362C53E7D7BC}" type="presParOf" srcId="{96681FAB-6B3C-46F8-92CF-5069492EE7C0}" destId="{016EE594-73BD-431C-A07E-FFA11CC76100}" srcOrd="14" destOrd="0" presId="urn:microsoft.com/office/officeart/2005/8/layout/cycle5"/>
    <dgm:cxn modelId="{E99B1704-4F64-4632-BA86-58FAFD35B225}" type="presParOf" srcId="{96681FAB-6B3C-46F8-92CF-5069492EE7C0}" destId="{378D2E92-B9F8-4093-8B18-33FF92CBDE22}" srcOrd="15" destOrd="0" presId="urn:microsoft.com/office/officeart/2005/8/layout/cycle5"/>
    <dgm:cxn modelId="{656C0609-59F2-4199-B96F-A3566EE92513}" type="presParOf" srcId="{96681FAB-6B3C-46F8-92CF-5069492EE7C0}" destId="{8C1121E4-5A2E-47A6-973E-B294D6832122}" srcOrd="16" destOrd="0" presId="urn:microsoft.com/office/officeart/2005/8/layout/cycle5"/>
    <dgm:cxn modelId="{E1D116E9-2A36-4569-9298-E9D70160255F}" type="presParOf" srcId="{96681FAB-6B3C-46F8-92CF-5069492EE7C0}" destId="{AC626DBC-0526-4600-9675-E22A9ECDC27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47C32-5362-4083-9EE3-41259739C3E8}" type="doc">
      <dgm:prSet loTypeId="urn:microsoft.com/office/officeart/2005/8/layout/cycle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a-DK"/>
        </a:p>
      </dgm:t>
    </dgm:pt>
    <dgm:pt modelId="{0FD00E50-BD17-4A88-8A09-B0834FD7614C}">
      <dgm:prSet phldrT="[Tekst]" custT="1"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r>
            <a:rPr lang="da-DK" sz="1200" dirty="0" smtClean="0"/>
            <a:t>I det tidlige forår finder stæren et hul, hvor den bygger rede og gør klar til yngletiden. </a:t>
          </a:r>
          <a:endParaRPr lang="da-DK" sz="1200" dirty="0"/>
        </a:p>
      </dgm:t>
    </dgm:pt>
    <dgm:pt modelId="{72125A4C-403B-41F9-A62B-AAA6B44E1600}" type="parTrans" cxnId="{4D48F8D7-6071-4CCD-BFD3-9B507EB096BA}">
      <dgm:prSet/>
      <dgm:spPr/>
      <dgm:t>
        <a:bodyPr/>
        <a:lstStyle/>
        <a:p>
          <a:endParaRPr lang="da-DK"/>
        </a:p>
      </dgm:t>
    </dgm:pt>
    <dgm:pt modelId="{77F70A66-EFAA-442B-BC43-417362065BF8}" type="sibTrans" cxnId="{4D48F8D7-6071-4CCD-BFD3-9B507EB096BA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DAAA7A22-70E3-4FD8-BA61-94F2D9B26C1E}">
      <dgm:prSet phldrT="[Tekst]" custT="1"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r>
            <a:rPr lang="da-DK" sz="1200" dirty="0" smtClean="0"/>
            <a:t>I slutningen af april til midt juni lægger hunstæren 5-6 blågrønne æg. </a:t>
          </a:r>
          <a:endParaRPr lang="da-DK" sz="1200" dirty="0"/>
        </a:p>
      </dgm:t>
    </dgm:pt>
    <dgm:pt modelId="{09F4464F-1C02-4EBA-B9C0-4C411A00D7F1}" type="parTrans" cxnId="{F77DA91B-9E7F-47F3-BA84-5694C9F400CA}">
      <dgm:prSet/>
      <dgm:spPr/>
      <dgm:t>
        <a:bodyPr/>
        <a:lstStyle/>
        <a:p>
          <a:endParaRPr lang="da-DK"/>
        </a:p>
      </dgm:t>
    </dgm:pt>
    <dgm:pt modelId="{EC0DB4D3-29AC-4EE7-BD8A-47F0DC05E706}" type="sibTrans" cxnId="{F77DA91B-9E7F-47F3-BA84-5694C9F400CA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F8DE8B94-12CB-400C-89E9-870956EDBE46}">
      <dgm:prSet phldrT="[Tekst]" custT="1"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r>
            <a:rPr lang="da-DK" sz="1200" dirty="0" smtClean="0"/>
            <a:t>Begge mager ruger i 12-14 dage, hvorefter æggene klækkes.</a:t>
          </a:r>
        </a:p>
      </dgm:t>
    </dgm:pt>
    <dgm:pt modelId="{996FC2D8-FA16-4DAB-8B90-FC117789A251}" type="parTrans" cxnId="{2E3E609D-5C28-47DC-AFC1-843B6CE5A74C}">
      <dgm:prSet/>
      <dgm:spPr/>
      <dgm:t>
        <a:bodyPr/>
        <a:lstStyle/>
        <a:p>
          <a:endParaRPr lang="da-DK"/>
        </a:p>
      </dgm:t>
    </dgm:pt>
    <dgm:pt modelId="{BF23BF3F-76B3-47B5-A7BA-BD8DF1C0D901}" type="sibTrans" cxnId="{2E3E609D-5C28-47DC-AFC1-843B6CE5A74C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08E51673-2EA9-488C-B5D2-B8D720A5BF6B}">
      <dgm:prSet phldrT="[Tekst]" custT="1"/>
      <dgm:spPr>
        <a:solidFill>
          <a:srgbClr val="63C31B"/>
        </a:solidFill>
        <a:ln>
          <a:solidFill>
            <a:srgbClr val="63C31B"/>
          </a:solidFill>
        </a:ln>
      </dgm:spPr>
      <dgm:t>
        <a:bodyPr/>
        <a:lstStyle/>
        <a:p>
          <a:r>
            <a:rPr lang="da-DK" sz="1200" dirty="0" smtClean="0"/>
            <a:t>Stæreungerne forlader reden  20-22 dage efter ægklækning. </a:t>
          </a:r>
          <a:endParaRPr lang="da-DK" sz="1200" dirty="0"/>
        </a:p>
      </dgm:t>
    </dgm:pt>
    <dgm:pt modelId="{29F97CA5-DC29-4F0D-B328-6188B5B46ABC}" type="parTrans" cxnId="{E7E720FE-C47B-4CF7-ADAA-4D7D8A0F0D28}">
      <dgm:prSet/>
      <dgm:spPr/>
      <dgm:t>
        <a:bodyPr/>
        <a:lstStyle/>
        <a:p>
          <a:endParaRPr lang="da-DK"/>
        </a:p>
      </dgm:t>
    </dgm:pt>
    <dgm:pt modelId="{C10018BC-D7D0-4E2E-A565-DA463D1D1634}" type="sibTrans" cxnId="{E7E720FE-C47B-4CF7-ADAA-4D7D8A0F0D28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E64259C9-134A-4C67-8116-96441096A4CD}" type="pres">
      <dgm:prSet presAssocID="{D4F47C32-5362-4083-9EE3-41259739C3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87EE608-8510-46CB-BC2C-17F516936BB6}" type="pres">
      <dgm:prSet presAssocID="{0FD00E50-BD17-4A88-8A09-B0834FD7614C}" presName="node" presStyleLbl="node1" presStyleIdx="0" presStyleCnt="4" custScaleY="13952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9B6134-85F1-466F-97CB-A5A635CFF669}" type="pres">
      <dgm:prSet presAssocID="{0FD00E50-BD17-4A88-8A09-B0834FD7614C}" presName="spNode" presStyleCnt="0"/>
      <dgm:spPr/>
      <dgm:t>
        <a:bodyPr/>
        <a:lstStyle/>
        <a:p>
          <a:endParaRPr lang="da-DK"/>
        </a:p>
      </dgm:t>
    </dgm:pt>
    <dgm:pt modelId="{B1F66CC3-BA5F-49F6-9C7A-31489C0CEDD4}" type="pres">
      <dgm:prSet presAssocID="{77F70A66-EFAA-442B-BC43-417362065BF8}" presName="sibTrans" presStyleLbl="sibTrans1D1" presStyleIdx="0" presStyleCnt="4"/>
      <dgm:spPr/>
      <dgm:t>
        <a:bodyPr/>
        <a:lstStyle/>
        <a:p>
          <a:endParaRPr lang="da-DK"/>
        </a:p>
      </dgm:t>
    </dgm:pt>
    <dgm:pt modelId="{8B220835-F204-4DAB-B81C-5ADA2AE20318}" type="pres">
      <dgm:prSet presAssocID="{DAAA7A22-70E3-4FD8-BA61-94F2D9B26C1E}" presName="node" presStyleLbl="node1" presStyleIdx="1" presStyleCnt="4" custScaleX="86147" custScaleY="17043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7DA9DE-07D0-4D63-BFFD-BEC5A93685A2}" type="pres">
      <dgm:prSet presAssocID="{DAAA7A22-70E3-4FD8-BA61-94F2D9B26C1E}" presName="spNode" presStyleCnt="0"/>
      <dgm:spPr/>
      <dgm:t>
        <a:bodyPr/>
        <a:lstStyle/>
        <a:p>
          <a:endParaRPr lang="da-DK"/>
        </a:p>
      </dgm:t>
    </dgm:pt>
    <dgm:pt modelId="{BD93472F-1AA6-4020-8388-608A841B925C}" type="pres">
      <dgm:prSet presAssocID="{EC0DB4D3-29AC-4EE7-BD8A-47F0DC05E70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9C8125BC-FD5D-48A8-849C-8BF68D281FFD}" type="pres">
      <dgm:prSet presAssocID="{F8DE8B94-12CB-400C-89E9-870956EDBE46}" presName="node" presStyleLbl="node1" presStyleIdx="2" presStyleCnt="4" custScaleY="106505" custRadScaleRad="99731" custRadScaleInc="-1538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E1AC3E1-69A1-40CE-A8BE-71DE47BFAD92}" type="pres">
      <dgm:prSet presAssocID="{F8DE8B94-12CB-400C-89E9-870956EDBE46}" presName="spNode" presStyleCnt="0"/>
      <dgm:spPr/>
      <dgm:t>
        <a:bodyPr/>
        <a:lstStyle/>
        <a:p>
          <a:endParaRPr lang="da-DK"/>
        </a:p>
      </dgm:t>
    </dgm:pt>
    <dgm:pt modelId="{5F795853-CBBC-4C5A-B35B-98459A122A18}" type="pres">
      <dgm:prSet presAssocID="{BF23BF3F-76B3-47B5-A7BA-BD8DF1C0D901}" presName="sibTrans" presStyleLbl="sibTrans1D1" presStyleIdx="2" presStyleCnt="4"/>
      <dgm:spPr/>
      <dgm:t>
        <a:bodyPr/>
        <a:lstStyle/>
        <a:p>
          <a:endParaRPr lang="da-DK"/>
        </a:p>
      </dgm:t>
    </dgm:pt>
    <dgm:pt modelId="{D18FE47A-3E5F-4157-9ABA-29C14341FB61}" type="pres">
      <dgm:prSet presAssocID="{08E51673-2EA9-488C-B5D2-B8D720A5BF6B}" presName="node" presStyleLbl="node1" presStyleIdx="3" presStyleCnt="4" custScaleX="101561" custScaleY="13081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6A2A0B5-358F-4ECC-8C91-50A433C4CB86}" type="pres">
      <dgm:prSet presAssocID="{08E51673-2EA9-488C-B5D2-B8D720A5BF6B}" presName="spNode" presStyleCnt="0"/>
      <dgm:spPr/>
      <dgm:t>
        <a:bodyPr/>
        <a:lstStyle/>
        <a:p>
          <a:endParaRPr lang="da-DK"/>
        </a:p>
      </dgm:t>
    </dgm:pt>
    <dgm:pt modelId="{3FEB5443-F95A-405C-89E7-A72C7F99C104}" type="pres">
      <dgm:prSet presAssocID="{C10018BC-D7D0-4E2E-A565-DA463D1D1634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A700EC02-E7DE-414D-A7A4-2B883C420D93}" type="presOf" srcId="{C10018BC-D7D0-4E2E-A565-DA463D1D1634}" destId="{3FEB5443-F95A-405C-89E7-A72C7F99C104}" srcOrd="0" destOrd="0" presId="urn:microsoft.com/office/officeart/2005/8/layout/cycle5"/>
    <dgm:cxn modelId="{5E7D27CB-A117-4318-A501-1DFD1CFFDCF2}" type="presOf" srcId="{F8DE8B94-12CB-400C-89E9-870956EDBE46}" destId="{9C8125BC-FD5D-48A8-849C-8BF68D281FFD}" srcOrd="0" destOrd="0" presId="urn:microsoft.com/office/officeart/2005/8/layout/cycle5"/>
    <dgm:cxn modelId="{65A867B5-12B5-4AD2-A56C-BD7301A84EB0}" type="presOf" srcId="{D4F47C32-5362-4083-9EE3-41259739C3E8}" destId="{E64259C9-134A-4C67-8116-96441096A4CD}" srcOrd="0" destOrd="0" presId="urn:microsoft.com/office/officeart/2005/8/layout/cycle5"/>
    <dgm:cxn modelId="{2E3E609D-5C28-47DC-AFC1-843B6CE5A74C}" srcId="{D4F47C32-5362-4083-9EE3-41259739C3E8}" destId="{F8DE8B94-12CB-400C-89E9-870956EDBE46}" srcOrd="2" destOrd="0" parTransId="{996FC2D8-FA16-4DAB-8B90-FC117789A251}" sibTransId="{BF23BF3F-76B3-47B5-A7BA-BD8DF1C0D901}"/>
    <dgm:cxn modelId="{3499679C-5443-4156-9DDC-71A1769BA98E}" type="presOf" srcId="{77F70A66-EFAA-442B-BC43-417362065BF8}" destId="{B1F66CC3-BA5F-49F6-9C7A-31489C0CEDD4}" srcOrd="0" destOrd="0" presId="urn:microsoft.com/office/officeart/2005/8/layout/cycle5"/>
    <dgm:cxn modelId="{F77DA91B-9E7F-47F3-BA84-5694C9F400CA}" srcId="{D4F47C32-5362-4083-9EE3-41259739C3E8}" destId="{DAAA7A22-70E3-4FD8-BA61-94F2D9B26C1E}" srcOrd="1" destOrd="0" parTransId="{09F4464F-1C02-4EBA-B9C0-4C411A00D7F1}" sibTransId="{EC0DB4D3-29AC-4EE7-BD8A-47F0DC05E706}"/>
    <dgm:cxn modelId="{9BD66281-CD2A-4D5B-8E22-508F91F3C122}" type="presOf" srcId="{08E51673-2EA9-488C-B5D2-B8D720A5BF6B}" destId="{D18FE47A-3E5F-4157-9ABA-29C14341FB61}" srcOrd="0" destOrd="0" presId="urn:microsoft.com/office/officeart/2005/8/layout/cycle5"/>
    <dgm:cxn modelId="{652B6BB9-730E-4F45-8151-7B23C39BE0E7}" type="presOf" srcId="{0FD00E50-BD17-4A88-8A09-B0834FD7614C}" destId="{587EE608-8510-46CB-BC2C-17F516936BB6}" srcOrd="0" destOrd="0" presId="urn:microsoft.com/office/officeart/2005/8/layout/cycle5"/>
    <dgm:cxn modelId="{AB5F8F8F-422C-4FA3-A97D-BF6413F85D53}" type="presOf" srcId="{BF23BF3F-76B3-47B5-A7BA-BD8DF1C0D901}" destId="{5F795853-CBBC-4C5A-B35B-98459A122A18}" srcOrd="0" destOrd="0" presId="urn:microsoft.com/office/officeart/2005/8/layout/cycle5"/>
    <dgm:cxn modelId="{4D48F8D7-6071-4CCD-BFD3-9B507EB096BA}" srcId="{D4F47C32-5362-4083-9EE3-41259739C3E8}" destId="{0FD00E50-BD17-4A88-8A09-B0834FD7614C}" srcOrd="0" destOrd="0" parTransId="{72125A4C-403B-41F9-A62B-AAA6B44E1600}" sibTransId="{77F70A66-EFAA-442B-BC43-417362065BF8}"/>
    <dgm:cxn modelId="{9B6040CD-BDE2-40EF-B837-C5DBB837D60B}" type="presOf" srcId="{DAAA7A22-70E3-4FD8-BA61-94F2D9B26C1E}" destId="{8B220835-F204-4DAB-B81C-5ADA2AE20318}" srcOrd="0" destOrd="0" presId="urn:microsoft.com/office/officeart/2005/8/layout/cycle5"/>
    <dgm:cxn modelId="{E7E720FE-C47B-4CF7-ADAA-4D7D8A0F0D28}" srcId="{D4F47C32-5362-4083-9EE3-41259739C3E8}" destId="{08E51673-2EA9-488C-B5D2-B8D720A5BF6B}" srcOrd="3" destOrd="0" parTransId="{29F97CA5-DC29-4F0D-B328-6188B5B46ABC}" sibTransId="{C10018BC-D7D0-4E2E-A565-DA463D1D1634}"/>
    <dgm:cxn modelId="{77CE3DA2-B1B0-4F79-B7BF-288EBDD99070}" type="presOf" srcId="{EC0DB4D3-29AC-4EE7-BD8A-47F0DC05E706}" destId="{BD93472F-1AA6-4020-8388-608A841B925C}" srcOrd="0" destOrd="0" presId="urn:microsoft.com/office/officeart/2005/8/layout/cycle5"/>
    <dgm:cxn modelId="{25E4C3F2-A12B-42FC-8DCD-93B73991BD4C}" type="presParOf" srcId="{E64259C9-134A-4C67-8116-96441096A4CD}" destId="{587EE608-8510-46CB-BC2C-17F516936BB6}" srcOrd="0" destOrd="0" presId="urn:microsoft.com/office/officeart/2005/8/layout/cycle5"/>
    <dgm:cxn modelId="{AE1B7E4A-EA4A-4E14-BF90-F26CFA9FC58E}" type="presParOf" srcId="{E64259C9-134A-4C67-8116-96441096A4CD}" destId="{7E9B6134-85F1-466F-97CB-A5A635CFF669}" srcOrd="1" destOrd="0" presId="urn:microsoft.com/office/officeart/2005/8/layout/cycle5"/>
    <dgm:cxn modelId="{926AF287-A744-4E96-AF31-AA32A007F4CA}" type="presParOf" srcId="{E64259C9-134A-4C67-8116-96441096A4CD}" destId="{B1F66CC3-BA5F-49F6-9C7A-31489C0CEDD4}" srcOrd="2" destOrd="0" presId="urn:microsoft.com/office/officeart/2005/8/layout/cycle5"/>
    <dgm:cxn modelId="{CBDF244C-766B-4D75-9F5E-0AEC4B310E84}" type="presParOf" srcId="{E64259C9-134A-4C67-8116-96441096A4CD}" destId="{8B220835-F204-4DAB-B81C-5ADA2AE20318}" srcOrd="3" destOrd="0" presId="urn:microsoft.com/office/officeart/2005/8/layout/cycle5"/>
    <dgm:cxn modelId="{0A5B28AF-2A9E-424A-9D85-C470CE7AFD77}" type="presParOf" srcId="{E64259C9-134A-4C67-8116-96441096A4CD}" destId="{0F7DA9DE-07D0-4D63-BFFD-BEC5A93685A2}" srcOrd="4" destOrd="0" presId="urn:microsoft.com/office/officeart/2005/8/layout/cycle5"/>
    <dgm:cxn modelId="{0F51C41B-36EA-4352-BEE6-6B70080C0090}" type="presParOf" srcId="{E64259C9-134A-4C67-8116-96441096A4CD}" destId="{BD93472F-1AA6-4020-8388-608A841B925C}" srcOrd="5" destOrd="0" presId="urn:microsoft.com/office/officeart/2005/8/layout/cycle5"/>
    <dgm:cxn modelId="{EBFB728B-6F3D-4271-9B74-7827D34C6DCF}" type="presParOf" srcId="{E64259C9-134A-4C67-8116-96441096A4CD}" destId="{9C8125BC-FD5D-48A8-849C-8BF68D281FFD}" srcOrd="6" destOrd="0" presId="urn:microsoft.com/office/officeart/2005/8/layout/cycle5"/>
    <dgm:cxn modelId="{72D3A4E9-8DF5-40C5-A715-F38D02090E60}" type="presParOf" srcId="{E64259C9-134A-4C67-8116-96441096A4CD}" destId="{FE1AC3E1-69A1-40CE-A8BE-71DE47BFAD92}" srcOrd="7" destOrd="0" presId="urn:microsoft.com/office/officeart/2005/8/layout/cycle5"/>
    <dgm:cxn modelId="{2030794B-55F7-49D6-9F97-17F83CAAF825}" type="presParOf" srcId="{E64259C9-134A-4C67-8116-96441096A4CD}" destId="{5F795853-CBBC-4C5A-B35B-98459A122A18}" srcOrd="8" destOrd="0" presId="urn:microsoft.com/office/officeart/2005/8/layout/cycle5"/>
    <dgm:cxn modelId="{0649F364-9199-4070-A226-77A6B2D81C50}" type="presParOf" srcId="{E64259C9-134A-4C67-8116-96441096A4CD}" destId="{D18FE47A-3E5F-4157-9ABA-29C14341FB61}" srcOrd="9" destOrd="0" presId="urn:microsoft.com/office/officeart/2005/8/layout/cycle5"/>
    <dgm:cxn modelId="{EB792019-8D9C-420F-9442-09DE823C8008}" type="presParOf" srcId="{E64259C9-134A-4C67-8116-96441096A4CD}" destId="{F6A2A0B5-358F-4ECC-8C91-50A433C4CB86}" srcOrd="10" destOrd="0" presId="urn:microsoft.com/office/officeart/2005/8/layout/cycle5"/>
    <dgm:cxn modelId="{B6BDE283-1BB3-43D3-A751-6C1A6615B0D1}" type="presParOf" srcId="{E64259C9-134A-4C67-8116-96441096A4CD}" destId="{3FEB5443-F95A-405C-89E7-A72C7F99C10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16B1F-426F-4894-B308-441BD1B2DE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5691473-CCD6-4CB4-8B74-7C80B27E3CEC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I det tidlige forår vågner dronningen fra sit vinterhi. Hun er befrugtet fra sidste sommer.</a:t>
          </a:r>
          <a:endParaRPr lang="da-DK" sz="1200" dirty="0"/>
        </a:p>
      </dgm:t>
    </dgm:pt>
    <dgm:pt modelId="{5C974A12-A25F-4AC2-AC28-9CC6A9C8A412}" type="parTrans" cxnId="{C31D0684-19C0-4DC7-BD94-01D149340299}">
      <dgm:prSet/>
      <dgm:spPr/>
      <dgm:t>
        <a:bodyPr/>
        <a:lstStyle/>
        <a:p>
          <a:endParaRPr lang="da-DK"/>
        </a:p>
      </dgm:t>
    </dgm:pt>
    <dgm:pt modelId="{B04512F2-3CF9-4F47-9C4A-1865DA4288B3}" type="sibTrans" cxnId="{C31D0684-19C0-4DC7-BD94-01D149340299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DA51BE8E-8D17-45F9-9946-0597F1DBD5C4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Når dronningen har fyldt sine depoter, begynder hun at søge efter et egnet </a:t>
          </a:r>
          <a:r>
            <a:rPr lang="da-DK" sz="1200" dirty="0" err="1" smtClean="0"/>
            <a:t>redested</a:t>
          </a:r>
          <a:r>
            <a:rPr lang="da-DK" sz="1200" dirty="0" smtClean="0"/>
            <a:t>.</a:t>
          </a:r>
          <a:endParaRPr lang="da-DK" sz="1200" dirty="0"/>
        </a:p>
      </dgm:t>
    </dgm:pt>
    <dgm:pt modelId="{6EAEAF88-FA49-4A2D-BEA4-44510D609B31}" type="parTrans" cxnId="{B2DB2C21-BD3A-4B51-BA60-DF4596522374}">
      <dgm:prSet/>
      <dgm:spPr/>
      <dgm:t>
        <a:bodyPr/>
        <a:lstStyle/>
        <a:p>
          <a:endParaRPr lang="da-DK"/>
        </a:p>
      </dgm:t>
    </dgm:pt>
    <dgm:pt modelId="{17596436-DF74-4C6F-9A20-5DB07A9902B6}" type="sibTrans" cxnId="{B2DB2C21-BD3A-4B51-BA60-DF4596522374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314036F3-50F0-4A47-A4A7-96C8E9E42D43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Efter dronningen har fundet et egnet </a:t>
          </a:r>
          <a:r>
            <a:rPr lang="da-DK" sz="1200" dirty="0" err="1" smtClean="0"/>
            <a:t>redested</a:t>
          </a:r>
          <a:r>
            <a:rPr lang="da-DK" sz="1200" dirty="0" smtClean="0"/>
            <a:t> begynder hun at bygge rede og lægge æg.</a:t>
          </a:r>
          <a:endParaRPr lang="da-DK" sz="1200" dirty="0"/>
        </a:p>
      </dgm:t>
    </dgm:pt>
    <dgm:pt modelId="{2ADBA516-B3C9-4179-9C66-6F71FBB2680A}" type="parTrans" cxnId="{4FE9FF3A-C656-45AC-89D4-02B65B74B753}">
      <dgm:prSet/>
      <dgm:spPr/>
      <dgm:t>
        <a:bodyPr/>
        <a:lstStyle/>
        <a:p>
          <a:endParaRPr lang="da-DK"/>
        </a:p>
      </dgm:t>
    </dgm:pt>
    <dgm:pt modelId="{384B2F38-C4AA-472B-A761-D6EE1222DC44}" type="sibTrans" cxnId="{4FE9FF3A-C656-45AC-89D4-02B65B74B753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79B86009-986F-4F3E-9656-A53E6A73954D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Når æggene klækker, kommer der nogle </a:t>
          </a:r>
          <a:r>
            <a:rPr lang="da-DK" sz="1200" dirty="0" err="1" smtClean="0"/>
            <a:t>maddike-agtige</a:t>
          </a:r>
          <a:r>
            <a:rPr lang="da-DK" sz="1200" dirty="0" smtClean="0"/>
            <a:t> larver ud. Larverne forpupper sig og bliver det første kuld arbejdere.</a:t>
          </a:r>
          <a:endParaRPr lang="da-DK" sz="1200" dirty="0"/>
        </a:p>
      </dgm:t>
    </dgm:pt>
    <dgm:pt modelId="{11F124F1-87D7-4F3B-9D73-4CB8E091D590}" type="parTrans" cxnId="{80CEFC26-F0A5-4A56-A43F-F7B105220AC4}">
      <dgm:prSet/>
      <dgm:spPr/>
      <dgm:t>
        <a:bodyPr/>
        <a:lstStyle/>
        <a:p>
          <a:endParaRPr lang="da-DK"/>
        </a:p>
      </dgm:t>
    </dgm:pt>
    <dgm:pt modelId="{FFBEC96B-3C39-4BF0-8643-3CA0047E6361}" type="sibTrans" cxnId="{80CEFC26-F0A5-4A56-A43F-F7B105220AC4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9A4D7C7D-D3D3-446E-871F-15477122CCD6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b="0" i="0" dirty="0" smtClean="0"/>
            <a:t>Sidst på året går de befrugtede dronninger i hi, og  arbejderne, hannerne og den gamle dronning </a:t>
          </a:r>
          <a:r>
            <a:rPr lang="da-DK" sz="1200" b="0" i="0" dirty="0" err="1" smtClean="0"/>
            <a:t>edør</a:t>
          </a:r>
          <a:endParaRPr lang="da-DK" sz="1200" dirty="0"/>
        </a:p>
      </dgm:t>
    </dgm:pt>
    <dgm:pt modelId="{66B1FCF4-629B-4EB3-AB5C-51C58547DBEC}" type="parTrans" cxnId="{457833EA-8089-4303-B687-9705EFB966E4}">
      <dgm:prSet/>
      <dgm:spPr/>
      <dgm:t>
        <a:bodyPr/>
        <a:lstStyle/>
        <a:p>
          <a:endParaRPr lang="da-DK"/>
        </a:p>
      </dgm:t>
    </dgm:pt>
    <dgm:pt modelId="{A4194C28-66AC-40EA-8C75-E55FF21274C3}" type="sibTrans" cxnId="{457833EA-8089-4303-B687-9705EFB966E4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06037665-AE60-4689-98EA-3C79EE3F479D}" type="pres">
      <dgm:prSet presAssocID="{24716B1F-426F-4894-B308-441BD1B2DE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443C445-B1FF-4333-A9EB-1298A82D57F4}" type="pres">
      <dgm:prSet presAssocID="{65691473-CCD6-4CB4-8B74-7C80B27E3CEC}" presName="node" presStyleLbl="node1" presStyleIdx="0" presStyleCnt="5" custScaleX="112855" custScaleY="14753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6AE1F0-400A-4385-825F-85DA8B07878B}" type="pres">
      <dgm:prSet presAssocID="{65691473-CCD6-4CB4-8B74-7C80B27E3CEC}" presName="spNode" presStyleCnt="0"/>
      <dgm:spPr/>
    </dgm:pt>
    <dgm:pt modelId="{D3EDD039-5130-4403-BFF8-158138F2F75B}" type="pres">
      <dgm:prSet presAssocID="{B04512F2-3CF9-4F47-9C4A-1865DA4288B3}" presName="sibTrans" presStyleLbl="sibTrans1D1" presStyleIdx="0" presStyleCnt="5"/>
      <dgm:spPr/>
      <dgm:t>
        <a:bodyPr/>
        <a:lstStyle/>
        <a:p>
          <a:endParaRPr lang="da-DK"/>
        </a:p>
      </dgm:t>
    </dgm:pt>
    <dgm:pt modelId="{83463A7E-F4DC-4850-B40E-671E5B7DCACC}" type="pres">
      <dgm:prSet presAssocID="{DA51BE8E-8D17-45F9-9946-0597F1DBD5C4}" presName="node" presStyleLbl="node1" presStyleIdx="1" presStyleCnt="5" custScaleX="111387" custScaleY="1557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0E5E36-521C-4DEE-A662-55412539CC39}" type="pres">
      <dgm:prSet presAssocID="{DA51BE8E-8D17-45F9-9946-0597F1DBD5C4}" presName="spNode" presStyleCnt="0"/>
      <dgm:spPr/>
    </dgm:pt>
    <dgm:pt modelId="{969B42B6-C9DC-4D4F-9013-E4465396234A}" type="pres">
      <dgm:prSet presAssocID="{17596436-DF74-4C6F-9A20-5DB07A9902B6}" presName="sibTrans" presStyleLbl="sibTrans1D1" presStyleIdx="1" presStyleCnt="5"/>
      <dgm:spPr/>
      <dgm:t>
        <a:bodyPr/>
        <a:lstStyle/>
        <a:p>
          <a:endParaRPr lang="da-DK"/>
        </a:p>
      </dgm:t>
    </dgm:pt>
    <dgm:pt modelId="{1302951B-1687-4255-B24E-E9AB203146B1}" type="pres">
      <dgm:prSet presAssocID="{314036F3-50F0-4A47-A4A7-96C8E9E42D43}" presName="node" presStyleLbl="node1" presStyleIdx="2" presStyleCnt="5" custScaleX="112172" custScaleY="161696" custRadScaleRad="100039" custRadScaleInc="-5228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2C8E6D4-072A-4334-94BB-B87ECE7EBDFA}" type="pres">
      <dgm:prSet presAssocID="{314036F3-50F0-4A47-A4A7-96C8E9E42D43}" presName="spNode" presStyleCnt="0"/>
      <dgm:spPr/>
    </dgm:pt>
    <dgm:pt modelId="{911FD119-D259-4C09-B427-054356EC5305}" type="pres">
      <dgm:prSet presAssocID="{384B2F38-C4AA-472B-A761-D6EE1222DC44}" presName="sibTrans" presStyleLbl="sibTrans1D1" presStyleIdx="2" presStyleCnt="5"/>
      <dgm:spPr/>
      <dgm:t>
        <a:bodyPr/>
        <a:lstStyle/>
        <a:p>
          <a:endParaRPr lang="da-DK"/>
        </a:p>
      </dgm:t>
    </dgm:pt>
    <dgm:pt modelId="{7769B017-2F05-40BA-A41C-78504AAC88A4}" type="pres">
      <dgm:prSet presAssocID="{79B86009-986F-4F3E-9656-A53E6A73954D}" presName="node" presStyleLbl="node1" presStyleIdx="3" presStyleCnt="5" custScaleX="130189" custScaleY="184248" custRadScaleRad="90084" custRadScaleInc="-1959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4FB3424-F3CF-40D9-B8C5-848FE3214299}" type="pres">
      <dgm:prSet presAssocID="{79B86009-986F-4F3E-9656-A53E6A73954D}" presName="spNode" presStyleCnt="0"/>
      <dgm:spPr/>
    </dgm:pt>
    <dgm:pt modelId="{933E70B5-DBA5-4F21-A4DA-87D79E056B07}" type="pres">
      <dgm:prSet presAssocID="{FFBEC96B-3C39-4BF0-8643-3CA0047E6361}" presName="sibTrans" presStyleLbl="sibTrans1D1" presStyleIdx="3" presStyleCnt="5"/>
      <dgm:spPr/>
      <dgm:t>
        <a:bodyPr/>
        <a:lstStyle/>
        <a:p>
          <a:endParaRPr lang="da-DK"/>
        </a:p>
      </dgm:t>
    </dgm:pt>
    <dgm:pt modelId="{259D0D55-B8F3-4B34-BDC6-5A7A23B30D92}" type="pres">
      <dgm:prSet presAssocID="{9A4D7C7D-D3D3-446E-871F-15477122CCD6}" presName="node" presStyleLbl="node1" presStyleIdx="4" presStyleCnt="5" custScaleY="18818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0C48032-450F-4CB0-BEC3-828C3E58FD64}" type="pres">
      <dgm:prSet presAssocID="{9A4D7C7D-D3D3-446E-871F-15477122CCD6}" presName="spNode" presStyleCnt="0"/>
      <dgm:spPr/>
    </dgm:pt>
    <dgm:pt modelId="{F182AADB-70F8-4840-8F17-C22183FC0B61}" type="pres">
      <dgm:prSet presAssocID="{A4194C28-66AC-40EA-8C75-E55FF21274C3}" presName="sibTrans" presStyleLbl="sibTrans1D1" presStyleIdx="4" presStyleCnt="5"/>
      <dgm:spPr/>
      <dgm:t>
        <a:bodyPr/>
        <a:lstStyle/>
        <a:p>
          <a:endParaRPr lang="da-DK"/>
        </a:p>
      </dgm:t>
    </dgm:pt>
  </dgm:ptLst>
  <dgm:cxnLst>
    <dgm:cxn modelId="{87BDC5F5-0BFF-44C8-B42D-5FE5EE9E40CF}" type="presOf" srcId="{24716B1F-426F-4894-B308-441BD1B2DE18}" destId="{06037665-AE60-4689-98EA-3C79EE3F479D}" srcOrd="0" destOrd="0" presId="urn:microsoft.com/office/officeart/2005/8/layout/cycle5"/>
    <dgm:cxn modelId="{0B5E5819-03B6-4B14-9B40-911143C3B989}" type="presOf" srcId="{384B2F38-C4AA-472B-A761-D6EE1222DC44}" destId="{911FD119-D259-4C09-B427-054356EC5305}" srcOrd="0" destOrd="0" presId="urn:microsoft.com/office/officeart/2005/8/layout/cycle5"/>
    <dgm:cxn modelId="{C31D0684-19C0-4DC7-BD94-01D149340299}" srcId="{24716B1F-426F-4894-B308-441BD1B2DE18}" destId="{65691473-CCD6-4CB4-8B74-7C80B27E3CEC}" srcOrd="0" destOrd="0" parTransId="{5C974A12-A25F-4AC2-AC28-9CC6A9C8A412}" sibTransId="{B04512F2-3CF9-4F47-9C4A-1865DA4288B3}"/>
    <dgm:cxn modelId="{B7FABBF5-14D1-40CE-BD27-D77C37CCCE24}" type="presOf" srcId="{B04512F2-3CF9-4F47-9C4A-1865DA4288B3}" destId="{D3EDD039-5130-4403-BFF8-158138F2F75B}" srcOrd="0" destOrd="0" presId="urn:microsoft.com/office/officeart/2005/8/layout/cycle5"/>
    <dgm:cxn modelId="{1BEBF62A-75C1-4E97-90BB-47050EA689B4}" type="presOf" srcId="{DA51BE8E-8D17-45F9-9946-0597F1DBD5C4}" destId="{83463A7E-F4DC-4850-B40E-671E5B7DCACC}" srcOrd="0" destOrd="0" presId="urn:microsoft.com/office/officeart/2005/8/layout/cycle5"/>
    <dgm:cxn modelId="{08F1CA50-6D9D-42F3-8B9C-768B3D18CBB0}" type="presOf" srcId="{A4194C28-66AC-40EA-8C75-E55FF21274C3}" destId="{F182AADB-70F8-4840-8F17-C22183FC0B61}" srcOrd="0" destOrd="0" presId="urn:microsoft.com/office/officeart/2005/8/layout/cycle5"/>
    <dgm:cxn modelId="{457833EA-8089-4303-B687-9705EFB966E4}" srcId="{24716B1F-426F-4894-B308-441BD1B2DE18}" destId="{9A4D7C7D-D3D3-446E-871F-15477122CCD6}" srcOrd="4" destOrd="0" parTransId="{66B1FCF4-629B-4EB3-AB5C-51C58547DBEC}" sibTransId="{A4194C28-66AC-40EA-8C75-E55FF21274C3}"/>
    <dgm:cxn modelId="{29FD7656-FE79-4946-826A-4B9AA2DF9641}" type="presOf" srcId="{79B86009-986F-4F3E-9656-A53E6A73954D}" destId="{7769B017-2F05-40BA-A41C-78504AAC88A4}" srcOrd="0" destOrd="0" presId="urn:microsoft.com/office/officeart/2005/8/layout/cycle5"/>
    <dgm:cxn modelId="{4FE9FF3A-C656-45AC-89D4-02B65B74B753}" srcId="{24716B1F-426F-4894-B308-441BD1B2DE18}" destId="{314036F3-50F0-4A47-A4A7-96C8E9E42D43}" srcOrd="2" destOrd="0" parTransId="{2ADBA516-B3C9-4179-9C66-6F71FBB2680A}" sibTransId="{384B2F38-C4AA-472B-A761-D6EE1222DC44}"/>
    <dgm:cxn modelId="{80CEFC26-F0A5-4A56-A43F-F7B105220AC4}" srcId="{24716B1F-426F-4894-B308-441BD1B2DE18}" destId="{79B86009-986F-4F3E-9656-A53E6A73954D}" srcOrd="3" destOrd="0" parTransId="{11F124F1-87D7-4F3B-9D73-4CB8E091D590}" sibTransId="{FFBEC96B-3C39-4BF0-8643-3CA0047E6361}"/>
    <dgm:cxn modelId="{E1568BFE-EE60-47B8-B04D-8DAFAA297D66}" type="presOf" srcId="{65691473-CCD6-4CB4-8B74-7C80B27E3CEC}" destId="{2443C445-B1FF-4333-A9EB-1298A82D57F4}" srcOrd="0" destOrd="0" presId="urn:microsoft.com/office/officeart/2005/8/layout/cycle5"/>
    <dgm:cxn modelId="{85CDEF66-7EBC-4483-AB27-3EC64C0844F7}" type="presOf" srcId="{17596436-DF74-4C6F-9A20-5DB07A9902B6}" destId="{969B42B6-C9DC-4D4F-9013-E4465396234A}" srcOrd="0" destOrd="0" presId="urn:microsoft.com/office/officeart/2005/8/layout/cycle5"/>
    <dgm:cxn modelId="{38461ACA-CEA1-47BE-A52D-E061C71B6417}" type="presOf" srcId="{9A4D7C7D-D3D3-446E-871F-15477122CCD6}" destId="{259D0D55-B8F3-4B34-BDC6-5A7A23B30D92}" srcOrd="0" destOrd="0" presId="urn:microsoft.com/office/officeart/2005/8/layout/cycle5"/>
    <dgm:cxn modelId="{4DCA4AF3-A763-4066-8F90-980474B4BFCB}" type="presOf" srcId="{314036F3-50F0-4A47-A4A7-96C8E9E42D43}" destId="{1302951B-1687-4255-B24E-E9AB203146B1}" srcOrd="0" destOrd="0" presId="urn:microsoft.com/office/officeart/2005/8/layout/cycle5"/>
    <dgm:cxn modelId="{AC2549F7-C4E6-4B70-9D0E-EF94951A2DF0}" type="presOf" srcId="{FFBEC96B-3C39-4BF0-8643-3CA0047E6361}" destId="{933E70B5-DBA5-4F21-A4DA-87D79E056B07}" srcOrd="0" destOrd="0" presId="urn:microsoft.com/office/officeart/2005/8/layout/cycle5"/>
    <dgm:cxn modelId="{B2DB2C21-BD3A-4B51-BA60-DF4596522374}" srcId="{24716B1F-426F-4894-B308-441BD1B2DE18}" destId="{DA51BE8E-8D17-45F9-9946-0597F1DBD5C4}" srcOrd="1" destOrd="0" parTransId="{6EAEAF88-FA49-4A2D-BEA4-44510D609B31}" sibTransId="{17596436-DF74-4C6F-9A20-5DB07A9902B6}"/>
    <dgm:cxn modelId="{80282579-9547-49B5-9731-4BFD07DDEAB0}" type="presParOf" srcId="{06037665-AE60-4689-98EA-3C79EE3F479D}" destId="{2443C445-B1FF-4333-A9EB-1298A82D57F4}" srcOrd="0" destOrd="0" presId="urn:microsoft.com/office/officeart/2005/8/layout/cycle5"/>
    <dgm:cxn modelId="{F9F8D0C4-A2F9-4A3D-BB6E-715144B46221}" type="presParOf" srcId="{06037665-AE60-4689-98EA-3C79EE3F479D}" destId="{A96AE1F0-400A-4385-825F-85DA8B07878B}" srcOrd="1" destOrd="0" presId="urn:microsoft.com/office/officeart/2005/8/layout/cycle5"/>
    <dgm:cxn modelId="{55D03E35-2D46-481A-8E7E-44946BC8D082}" type="presParOf" srcId="{06037665-AE60-4689-98EA-3C79EE3F479D}" destId="{D3EDD039-5130-4403-BFF8-158138F2F75B}" srcOrd="2" destOrd="0" presId="urn:microsoft.com/office/officeart/2005/8/layout/cycle5"/>
    <dgm:cxn modelId="{659DA244-4CB4-4A25-811F-0A556DD86F6D}" type="presParOf" srcId="{06037665-AE60-4689-98EA-3C79EE3F479D}" destId="{83463A7E-F4DC-4850-B40E-671E5B7DCACC}" srcOrd="3" destOrd="0" presId="urn:microsoft.com/office/officeart/2005/8/layout/cycle5"/>
    <dgm:cxn modelId="{1571032E-071E-4558-91BB-AF7B348B61F1}" type="presParOf" srcId="{06037665-AE60-4689-98EA-3C79EE3F479D}" destId="{0D0E5E36-521C-4DEE-A662-55412539CC39}" srcOrd="4" destOrd="0" presId="urn:microsoft.com/office/officeart/2005/8/layout/cycle5"/>
    <dgm:cxn modelId="{6DB51020-DDF6-49F5-B316-122EE2A7DB23}" type="presParOf" srcId="{06037665-AE60-4689-98EA-3C79EE3F479D}" destId="{969B42B6-C9DC-4D4F-9013-E4465396234A}" srcOrd="5" destOrd="0" presId="urn:microsoft.com/office/officeart/2005/8/layout/cycle5"/>
    <dgm:cxn modelId="{4D44D973-3876-4A26-98D6-536081E9B998}" type="presParOf" srcId="{06037665-AE60-4689-98EA-3C79EE3F479D}" destId="{1302951B-1687-4255-B24E-E9AB203146B1}" srcOrd="6" destOrd="0" presId="urn:microsoft.com/office/officeart/2005/8/layout/cycle5"/>
    <dgm:cxn modelId="{AA61403D-CA3A-4EE3-819B-CA697B22F8F0}" type="presParOf" srcId="{06037665-AE60-4689-98EA-3C79EE3F479D}" destId="{F2C8E6D4-072A-4334-94BB-B87ECE7EBDFA}" srcOrd="7" destOrd="0" presId="urn:microsoft.com/office/officeart/2005/8/layout/cycle5"/>
    <dgm:cxn modelId="{814AB874-DA38-4774-87FD-5CE9F452CB19}" type="presParOf" srcId="{06037665-AE60-4689-98EA-3C79EE3F479D}" destId="{911FD119-D259-4C09-B427-054356EC5305}" srcOrd="8" destOrd="0" presId="urn:microsoft.com/office/officeart/2005/8/layout/cycle5"/>
    <dgm:cxn modelId="{F845E41C-19AF-4A4B-B046-B4E74C44CF64}" type="presParOf" srcId="{06037665-AE60-4689-98EA-3C79EE3F479D}" destId="{7769B017-2F05-40BA-A41C-78504AAC88A4}" srcOrd="9" destOrd="0" presId="urn:microsoft.com/office/officeart/2005/8/layout/cycle5"/>
    <dgm:cxn modelId="{F32FE1B1-888C-44FE-BB30-70E26402912D}" type="presParOf" srcId="{06037665-AE60-4689-98EA-3C79EE3F479D}" destId="{94FB3424-F3CF-40D9-B8C5-848FE3214299}" srcOrd="10" destOrd="0" presId="urn:microsoft.com/office/officeart/2005/8/layout/cycle5"/>
    <dgm:cxn modelId="{02E4BB26-DA4F-408E-B1A5-1278626070D9}" type="presParOf" srcId="{06037665-AE60-4689-98EA-3C79EE3F479D}" destId="{933E70B5-DBA5-4F21-A4DA-87D79E056B07}" srcOrd="11" destOrd="0" presId="urn:microsoft.com/office/officeart/2005/8/layout/cycle5"/>
    <dgm:cxn modelId="{CA4C6AAA-59CE-444E-9561-1A4C91F799A2}" type="presParOf" srcId="{06037665-AE60-4689-98EA-3C79EE3F479D}" destId="{259D0D55-B8F3-4B34-BDC6-5A7A23B30D92}" srcOrd="12" destOrd="0" presId="urn:microsoft.com/office/officeart/2005/8/layout/cycle5"/>
    <dgm:cxn modelId="{F9B164A7-25D7-4EEF-9F53-75E37215BAB8}" type="presParOf" srcId="{06037665-AE60-4689-98EA-3C79EE3F479D}" destId="{90C48032-450F-4CB0-BEC3-828C3E58FD64}" srcOrd="13" destOrd="0" presId="urn:microsoft.com/office/officeart/2005/8/layout/cycle5"/>
    <dgm:cxn modelId="{DAC2A26C-82E4-47F0-BDC3-CCDF61B9D824}" type="presParOf" srcId="{06037665-AE60-4689-98EA-3C79EE3F479D}" destId="{F182AADB-70F8-4840-8F17-C22183FC0B6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C779EA-62FA-4C3E-B764-3A6FC905EBB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B46E302-48A4-4F6A-9D38-7277231077A5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Dronningerne befrugtes på varme sommerdag under en parringsflugt.</a:t>
          </a:r>
          <a:endParaRPr lang="da-DK" sz="1200" dirty="0"/>
        </a:p>
      </dgm:t>
    </dgm:pt>
    <dgm:pt modelId="{C233786E-2754-40E9-83CA-1457D5F5E058}" type="parTrans" cxnId="{557CE119-4075-4E5F-A7CD-E869A5C6EBE6}">
      <dgm:prSet/>
      <dgm:spPr/>
      <dgm:t>
        <a:bodyPr/>
        <a:lstStyle/>
        <a:p>
          <a:endParaRPr lang="da-DK"/>
        </a:p>
      </dgm:t>
    </dgm:pt>
    <dgm:pt modelId="{830A4E46-761E-46D4-B8F2-41584960225B}" type="sibTrans" cxnId="{557CE119-4075-4E5F-A7CD-E869A5C6EBE6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C4E00C47-964A-427A-8FF1-E2EE031DD3C0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Efter parringer bider dronningen sine vinger af og vender tilbage til sin koloni for at lægge æg. </a:t>
          </a:r>
          <a:endParaRPr lang="da-DK" sz="1200" dirty="0"/>
        </a:p>
      </dgm:t>
    </dgm:pt>
    <dgm:pt modelId="{6116CDDF-E4D4-4554-9F02-E8391272D9F8}" type="parTrans" cxnId="{ED87DC40-7B82-4C9B-AFEC-B33B5EC9E620}">
      <dgm:prSet/>
      <dgm:spPr/>
      <dgm:t>
        <a:bodyPr/>
        <a:lstStyle/>
        <a:p>
          <a:endParaRPr lang="da-DK"/>
        </a:p>
      </dgm:t>
    </dgm:pt>
    <dgm:pt modelId="{E089F33D-E717-42BB-887E-9887B8DA4604}" type="sibTrans" cxnId="{ED87DC40-7B82-4C9B-AFEC-B33B5EC9E620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9D82104E-A9B8-4752-AA7E-09B61D7979B3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Om foråret lægger dronningen de ubefrugtede æg, der bliver til hanner .</a:t>
          </a:r>
          <a:endParaRPr lang="da-DK" sz="1200" dirty="0"/>
        </a:p>
      </dgm:t>
    </dgm:pt>
    <dgm:pt modelId="{1A70A5E4-4E7C-4362-A3C6-BD8744150976}" type="parTrans" cxnId="{1CABAD13-6800-43E9-8BF8-1FE07D957402}">
      <dgm:prSet/>
      <dgm:spPr/>
      <dgm:t>
        <a:bodyPr/>
        <a:lstStyle/>
        <a:p>
          <a:endParaRPr lang="da-DK"/>
        </a:p>
      </dgm:t>
    </dgm:pt>
    <dgm:pt modelId="{8592788D-F11B-4A8F-A57A-38EB3417AA96}" type="sibTrans" cxnId="{1CABAD13-6800-43E9-8BF8-1FE07D957402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2E4CD237-F090-49B5-845B-F56FDBC69B17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I den tidlige sommer lægger dronningen de befrugtede æg, der bliver til dronninger og arbejdere .</a:t>
          </a:r>
          <a:endParaRPr lang="da-DK" sz="1200" dirty="0"/>
        </a:p>
      </dgm:t>
    </dgm:pt>
    <dgm:pt modelId="{F23DF346-9ED2-4AB6-B742-FE0340DA7150}" type="parTrans" cxnId="{8D68399C-81F7-42D5-A3FD-133A1D730968}">
      <dgm:prSet/>
      <dgm:spPr/>
      <dgm:t>
        <a:bodyPr/>
        <a:lstStyle/>
        <a:p>
          <a:endParaRPr lang="da-DK"/>
        </a:p>
      </dgm:t>
    </dgm:pt>
    <dgm:pt modelId="{E5314BF8-1992-4FD1-8760-15C16E66109E}" type="sibTrans" cxnId="{8D68399C-81F7-42D5-A3FD-133A1D730968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73221116-58BB-402A-ACF6-7D1418FB56A1}">
      <dgm:prSet phldrT="[Tekst]" custT="1"/>
      <dgm:spPr>
        <a:solidFill>
          <a:srgbClr val="63C31B"/>
        </a:solidFill>
        <a:ln>
          <a:noFill/>
        </a:ln>
      </dgm:spPr>
      <dgm:t>
        <a:bodyPr/>
        <a:lstStyle/>
        <a:p>
          <a:r>
            <a:rPr lang="da-DK" sz="1200" dirty="0" smtClean="0"/>
            <a:t>Når æggene klækkes, indtræder myrerne et larvestadie, før bliver til fuldvoksne myrer.</a:t>
          </a:r>
          <a:endParaRPr lang="da-DK" sz="1200" dirty="0"/>
        </a:p>
      </dgm:t>
    </dgm:pt>
    <dgm:pt modelId="{FD7A54EC-174C-45B6-B951-F60C4BC02C45}" type="parTrans" cxnId="{7E27587C-BB64-48EA-8AF7-1E9C4FD28A7F}">
      <dgm:prSet/>
      <dgm:spPr/>
      <dgm:t>
        <a:bodyPr/>
        <a:lstStyle/>
        <a:p>
          <a:endParaRPr lang="da-DK"/>
        </a:p>
      </dgm:t>
    </dgm:pt>
    <dgm:pt modelId="{5F3AADC1-6EB4-4F60-911A-45E6DF67C62C}" type="sibTrans" cxnId="{7E27587C-BB64-48EA-8AF7-1E9C4FD28A7F}">
      <dgm:prSet/>
      <dgm:spPr>
        <a:ln>
          <a:solidFill>
            <a:srgbClr val="63C31B"/>
          </a:solidFill>
        </a:ln>
      </dgm:spPr>
      <dgm:t>
        <a:bodyPr/>
        <a:lstStyle/>
        <a:p>
          <a:endParaRPr lang="da-DK"/>
        </a:p>
      </dgm:t>
    </dgm:pt>
    <dgm:pt modelId="{2D7C86E4-6D8C-4559-A332-23B5C145EF72}" type="pres">
      <dgm:prSet presAssocID="{ABC779EA-62FA-4C3E-B764-3A6FC905EB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9DF1DEC-7498-4ECB-AD2D-A5C950FB0E92}" type="pres">
      <dgm:prSet presAssocID="{FB46E302-48A4-4F6A-9D38-7277231077A5}" presName="node" presStyleLbl="node1" presStyleIdx="0" presStyleCnt="5" custScaleY="17417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7C741FE-4ADE-4728-85AE-B44E2B8C1053}" type="pres">
      <dgm:prSet presAssocID="{FB46E302-48A4-4F6A-9D38-7277231077A5}" presName="spNode" presStyleCnt="0"/>
      <dgm:spPr/>
    </dgm:pt>
    <dgm:pt modelId="{6C2B6E86-17EE-48C7-8531-445FF6C141AA}" type="pres">
      <dgm:prSet presAssocID="{830A4E46-761E-46D4-B8F2-41584960225B}" presName="sibTrans" presStyleLbl="sibTrans1D1" presStyleIdx="0" presStyleCnt="5"/>
      <dgm:spPr/>
      <dgm:t>
        <a:bodyPr/>
        <a:lstStyle/>
        <a:p>
          <a:endParaRPr lang="da-DK"/>
        </a:p>
      </dgm:t>
    </dgm:pt>
    <dgm:pt modelId="{0D6079DF-0754-4C4D-AA04-9CB9B8901692}" type="pres">
      <dgm:prSet presAssocID="{C4E00C47-964A-427A-8FF1-E2EE031DD3C0}" presName="node" presStyleLbl="node1" presStyleIdx="1" presStyleCnt="5" custScaleX="133636" custScaleY="1608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ADA2B77-86E9-4A97-9BAE-C457544FAF80}" type="pres">
      <dgm:prSet presAssocID="{C4E00C47-964A-427A-8FF1-E2EE031DD3C0}" presName="spNode" presStyleCnt="0"/>
      <dgm:spPr/>
    </dgm:pt>
    <dgm:pt modelId="{DE692AA8-7317-4EEC-AA08-9696C2B8AD74}" type="pres">
      <dgm:prSet presAssocID="{E089F33D-E717-42BB-887E-9887B8DA4604}" presName="sibTrans" presStyleLbl="sibTrans1D1" presStyleIdx="1" presStyleCnt="5"/>
      <dgm:spPr/>
      <dgm:t>
        <a:bodyPr/>
        <a:lstStyle/>
        <a:p>
          <a:endParaRPr lang="da-DK"/>
        </a:p>
      </dgm:t>
    </dgm:pt>
    <dgm:pt modelId="{1BC3D4AD-F66E-4EE0-87DF-24E1D91D004F}" type="pres">
      <dgm:prSet presAssocID="{9D82104E-A9B8-4752-AA7E-09B61D7979B3}" presName="node" presStyleLbl="node1" presStyleIdx="2" presStyleCnt="5" custScaleX="114940" custScaleY="136111" custRadScaleRad="107328" custRadScaleInc="489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6A66CD6-8FA2-4E94-9D3D-53EB480750D1}" type="pres">
      <dgm:prSet presAssocID="{9D82104E-A9B8-4752-AA7E-09B61D7979B3}" presName="spNode" presStyleCnt="0"/>
      <dgm:spPr/>
    </dgm:pt>
    <dgm:pt modelId="{F5120078-7107-4F72-9F15-C4FFA4664E1F}" type="pres">
      <dgm:prSet presAssocID="{8592788D-F11B-4A8F-A57A-38EB3417AA96}" presName="sibTrans" presStyleLbl="sibTrans1D1" presStyleIdx="2" presStyleCnt="5"/>
      <dgm:spPr/>
      <dgm:t>
        <a:bodyPr/>
        <a:lstStyle/>
        <a:p>
          <a:endParaRPr lang="da-DK"/>
        </a:p>
      </dgm:t>
    </dgm:pt>
    <dgm:pt modelId="{52002E3B-8CD8-42B7-BB72-F671A51C17E9}" type="pres">
      <dgm:prSet presAssocID="{2E4CD237-F090-49B5-845B-F56FDBC69B17}" presName="node" presStyleLbl="node1" presStyleIdx="3" presStyleCnt="5" custScaleX="126940" custScaleY="14121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E5FD5F-1B7F-497B-B89C-4CEA1DBE3589}" type="pres">
      <dgm:prSet presAssocID="{2E4CD237-F090-49B5-845B-F56FDBC69B17}" presName="spNode" presStyleCnt="0"/>
      <dgm:spPr/>
    </dgm:pt>
    <dgm:pt modelId="{7C79D6E6-35FD-49C9-8A6B-5373B23A2E06}" type="pres">
      <dgm:prSet presAssocID="{E5314BF8-1992-4FD1-8760-15C16E66109E}" presName="sibTrans" presStyleLbl="sibTrans1D1" presStyleIdx="3" presStyleCnt="5"/>
      <dgm:spPr/>
      <dgm:t>
        <a:bodyPr/>
        <a:lstStyle/>
        <a:p>
          <a:endParaRPr lang="da-DK"/>
        </a:p>
      </dgm:t>
    </dgm:pt>
    <dgm:pt modelId="{2A88B613-C86E-4C60-856A-C02C1AC3FB65}" type="pres">
      <dgm:prSet presAssocID="{73221116-58BB-402A-ACF6-7D1418FB56A1}" presName="node" presStyleLbl="node1" presStyleIdx="4" presStyleCnt="5" custScaleX="97265" custScaleY="20524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7918BE7-58E1-45AD-AED4-5CF539214538}" type="pres">
      <dgm:prSet presAssocID="{73221116-58BB-402A-ACF6-7D1418FB56A1}" presName="spNode" presStyleCnt="0"/>
      <dgm:spPr/>
    </dgm:pt>
    <dgm:pt modelId="{436DC75B-13E2-4BBD-B6D3-F4E0018B1395}" type="pres">
      <dgm:prSet presAssocID="{5F3AADC1-6EB4-4F60-911A-45E6DF67C62C}" presName="sibTrans" presStyleLbl="sibTrans1D1" presStyleIdx="4" presStyleCnt="5"/>
      <dgm:spPr/>
      <dgm:t>
        <a:bodyPr/>
        <a:lstStyle/>
        <a:p>
          <a:endParaRPr lang="da-DK"/>
        </a:p>
      </dgm:t>
    </dgm:pt>
  </dgm:ptLst>
  <dgm:cxnLst>
    <dgm:cxn modelId="{9AC2AC47-06DE-4A8A-B91B-ABAA5DECA86F}" type="presOf" srcId="{E089F33D-E717-42BB-887E-9887B8DA4604}" destId="{DE692AA8-7317-4EEC-AA08-9696C2B8AD74}" srcOrd="0" destOrd="0" presId="urn:microsoft.com/office/officeart/2005/8/layout/cycle5"/>
    <dgm:cxn modelId="{1CABAD13-6800-43E9-8BF8-1FE07D957402}" srcId="{ABC779EA-62FA-4C3E-B764-3A6FC905EBBC}" destId="{9D82104E-A9B8-4752-AA7E-09B61D7979B3}" srcOrd="2" destOrd="0" parTransId="{1A70A5E4-4E7C-4362-A3C6-BD8744150976}" sibTransId="{8592788D-F11B-4A8F-A57A-38EB3417AA96}"/>
    <dgm:cxn modelId="{605A8A2E-248A-47A0-B50B-6165F93EECDD}" type="presOf" srcId="{5F3AADC1-6EB4-4F60-911A-45E6DF67C62C}" destId="{436DC75B-13E2-4BBD-B6D3-F4E0018B1395}" srcOrd="0" destOrd="0" presId="urn:microsoft.com/office/officeart/2005/8/layout/cycle5"/>
    <dgm:cxn modelId="{00C04164-577A-4342-B2FD-CDDF0CE4BF90}" type="presOf" srcId="{73221116-58BB-402A-ACF6-7D1418FB56A1}" destId="{2A88B613-C86E-4C60-856A-C02C1AC3FB65}" srcOrd="0" destOrd="0" presId="urn:microsoft.com/office/officeart/2005/8/layout/cycle5"/>
    <dgm:cxn modelId="{BEB447B1-B378-4F3D-B48C-6FF36F8AB577}" type="presOf" srcId="{830A4E46-761E-46D4-B8F2-41584960225B}" destId="{6C2B6E86-17EE-48C7-8531-445FF6C141AA}" srcOrd="0" destOrd="0" presId="urn:microsoft.com/office/officeart/2005/8/layout/cycle5"/>
    <dgm:cxn modelId="{1B024A42-44A7-4108-9866-F1AC21BD06FF}" type="presOf" srcId="{9D82104E-A9B8-4752-AA7E-09B61D7979B3}" destId="{1BC3D4AD-F66E-4EE0-87DF-24E1D91D004F}" srcOrd="0" destOrd="0" presId="urn:microsoft.com/office/officeart/2005/8/layout/cycle5"/>
    <dgm:cxn modelId="{7959B278-3C95-4FE3-BC9E-C5CC7AFB8C97}" type="presOf" srcId="{E5314BF8-1992-4FD1-8760-15C16E66109E}" destId="{7C79D6E6-35FD-49C9-8A6B-5373B23A2E06}" srcOrd="0" destOrd="0" presId="urn:microsoft.com/office/officeart/2005/8/layout/cycle5"/>
    <dgm:cxn modelId="{8D68399C-81F7-42D5-A3FD-133A1D730968}" srcId="{ABC779EA-62FA-4C3E-B764-3A6FC905EBBC}" destId="{2E4CD237-F090-49B5-845B-F56FDBC69B17}" srcOrd="3" destOrd="0" parTransId="{F23DF346-9ED2-4AB6-B742-FE0340DA7150}" sibTransId="{E5314BF8-1992-4FD1-8760-15C16E66109E}"/>
    <dgm:cxn modelId="{06218199-0064-47E1-B4A7-021AE705E769}" type="presOf" srcId="{ABC779EA-62FA-4C3E-B764-3A6FC905EBBC}" destId="{2D7C86E4-6D8C-4559-A332-23B5C145EF72}" srcOrd="0" destOrd="0" presId="urn:microsoft.com/office/officeart/2005/8/layout/cycle5"/>
    <dgm:cxn modelId="{12EB6F33-9E9F-41FC-B36F-84A80435D203}" type="presOf" srcId="{8592788D-F11B-4A8F-A57A-38EB3417AA96}" destId="{F5120078-7107-4F72-9F15-C4FFA4664E1F}" srcOrd="0" destOrd="0" presId="urn:microsoft.com/office/officeart/2005/8/layout/cycle5"/>
    <dgm:cxn modelId="{3500E154-A337-44D4-867B-0EB70B96FC63}" type="presOf" srcId="{C4E00C47-964A-427A-8FF1-E2EE031DD3C0}" destId="{0D6079DF-0754-4C4D-AA04-9CB9B8901692}" srcOrd="0" destOrd="0" presId="urn:microsoft.com/office/officeart/2005/8/layout/cycle5"/>
    <dgm:cxn modelId="{ED87DC40-7B82-4C9B-AFEC-B33B5EC9E620}" srcId="{ABC779EA-62FA-4C3E-B764-3A6FC905EBBC}" destId="{C4E00C47-964A-427A-8FF1-E2EE031DD3C0}" srcOrd="1" destOrd="0" parTransId="{6116CDDF-E4D4-4554-9F02-E8391272D9F8}" sibTransId="{E089F33D-E717-42BB-887E-9887B8DA4604}"/>
    <dgm:cxn modelId="{48EB560D-0996-4578-A9A6-3CD79B8D090C}" type="presOf" srcId="{FB46E302-48A4-4F6A-9D38-7277231077A5}" destId="{B9DF1DEC-7498-4ECB-AD2D-A5C950FB0E92}" srcOrd="0" destOrd="0" presId="urn:microsoft.com/office/officeart/2005/8/layout/cycle5"/>
    <dgm:cxn modelId="{557CE119-4075-4E5F-A7CD-E869A5C6EBE6}" srcId="{ABC779EA-62FA-4C3E-B764-3A6FC905EBBC}" destId="{FB46E302-48A4-4F6A-9D38-7277231077A5}" srcOrd="0" destOrd="0" parTransId="{C233786E-2754-40E9-83CA-1457D5F5E058}" sibTransId="{830A4E46-761E-46D4-B8F2-41584960225B}"/>
    <dgm:cxn modelId="{AD05A5B7-2E59-455B-9FAB-9C070BC96F4A}" type="presOf" srcId="{2E4CD237-F090-49B5-845B-F56FDBC69B17}" destId="{52002E3B-8CD8-42B7-BB72-F671A51C17E9}" srcOrd="0" destOrd="0" presId="urn:microsoft.com/office/officeart/2005/8/layout/cycle5"/>
    <dgm:cxn modelId="{7E27587C-BB64-48EA-8AF7-1E9C4FD28A7F}" srcId="{ABC779EA-62FA-4C3E-B764-3A6FC905EBBC}" destId="{73221116-58BB-402A-ACF6-7D1418FB56A1}" srcOrd="4" destOrd="0" parTransId="{FD7A54EC-174C-45B6-B951-F60C4BC02C45}" sibTransId="{5F3AADC1-6EB4-4F60-911A-45E6DF67C62C}"/>
    <dgm:cxn modelId="{0B643396-C994-4DF2-AA7C-1F736A074386}" type="presParOf" srcId="{2D7C86E4-6D8C-4559-A332-23B5C145EF72}" destId="{B9DF1DEC-7498-4ECB-AD2D-A5C950FB0E92}" srcOrd="0" destOrd="0" presId="urn:microsoft.com/office/officeart/2005/8/layout/cycle5"/>
    <dgm:cxn modelId="{587EC807-1D8E-4D6F-8464-9409704D0F35}" type="presParOf" srcId="{2D7C86E4-6D8C-4559-A332-23B5C145EF72}" destId="{17C741FE-4ADE-4728-85AE-B44E2B8C1053}" srcOrd="1" destOrd="0" presId="urn:microsoft.com/office/officeart/2005/8/layout/cycle5"/>
    <dgm:cxn modelId="{3532DA08-2B9D-4234-AB8E-9BD7EF3FA14F}" type="presParOf" srcId="{2D7C86E4-6D8C-4559-A332-23B5C145EF72}" destId="{6C2B6E86-17EE-48C7-8531-445FF6C141AA}" srcOrd="2" destOrd="0" presId="urn:microsoft.com/office/officeart/2005/8/layout/cycle5"/>
    <dgm:cxn modelId="{0FE61B68-5706-4D7D-B18E-29A3DC87E8EA}" type="presParOf" srcId="{2D7C86E4-6D8C-4559-A332-23B5C145EF72}" destId="{0D6079DF-0754-4C4D-AA04-9CB9B8901692}" srcOrd="3" destOrd="0" presId="urn:microsoft.com/office/officeart/2005/8/layout/cycle5"/>
    <dgm:cxn modelId="{467E6067-233C-40E4-B338-07CE76B107EA}" type="presParOf" srcId="{2D7C86E4-6D8C-4559-A332-23B5C145EF72}" destId="{2ADA2B77-86E9-4A97-9BAE-C457544FAF80}" srcOrd="4" destOrd="0" presId="urn:microsoft.com/office/officeart/2005/8/layout/cycle5"/>
    <dgm:cxn modelId="{6BFD605D-EEA5-43A8-B6B3-7DC92EC5B4AB}" type="presParOf" srcId="{2D7C86E4-6D8C-4559-A332-23B5C145EF72}" destId="{DE692AA8-7317-4EEC-AA08-9696C2B8AD74}" srcOrd="5" destOrd="0" presId="urn:microsoft.com/office/officeart/2005/8/layout/cycle5"/>
    <dgm:cxn modelId="{45124320-3A39-4B2B-8F19-642225121436}" type="presParOf" srcId="{2D7C86E4-6D8C-4559-A332-23B5C145EF72}" destId="{1BC3D4AD-F66E-4EE0-87DF-24E1D91D004F}" srcOrd="6" destOrd="0" presId="urn:microsoft.com/office/officeart/2005/8/layout/cycle5"/>
    <dgm:cxn modelId="{C889F342-6B19-40DF-AA9C-ADCC57F3229A}" type="presParOf" srcId="{2D7C86E4-6D8C-4559-A332-23B5C145EF72}" destId="{26A66CD6-8FA2-4E94-9D3D-53EB480750D1}" srcOrd="7" destOrd="0" presId="urn:microsoft.com/office/officeart/2005/8/layout/cycle5"/>
    <dgm:cxn modelId="{E40B0E76-E145-4D2E-91AD-6287A9EA9B91}" type="presParOf" srcId="{2D7C86E4-6D8C-4559-A332-23B5C145EF72}" destId="{F5120078-7107-4F72-9F15-C4FFA4664E1F}" srcOrd="8" destOrd="0" presId="urn:microsoft.com/office/officeart/2005/8/layout/cycle5"/>
    <dgm:cxn modelId="{B3138773-CEF3-4C27-9488-913508FC0F85}" type="presParOf" srcId="{2D7C86E4-6D8C-4559-A332-23B5C145EF72}" destId="{52002E3B-8CD8-42B7-BB72-F671A51C17E9}" srcOrd="9" destOrd="0" presId="urn:microsoft.com/office/officeart/2005/8/layout/cycle5"/>
    <dgm:cxn modelId="{037D6FD0-5A4A-4604-9F92-2EF114B2E755}" type="presParOf" srcId="{2D7C86E4-6D8C-4559-A332-23B5C145EF72}" destId="{76E5FD5F-1B7F-497B-B89C-4CEA1DBE3589}" srcOrd="10" destOrd="0" presId="urn:microsoft.com/office/officeart/2005/8/layout/cycle5"/>
    <dgm:cxn modelId="{8C60F17E-FE0F-4AFC-B62C-4A084DBC5FFD}" type="presParOf" srcId="{2D7C86E4-6D8C-4559-A332-23B5C145EF72}" destId="{7C79D6E6-35FD-49C9-8A6B-5373B23A2E06}" srcOrd="11" destOrd="0" presId="urn:microsoft.com/office/officeart/2005/8/layout/cycle5"/>
    <dgm:cxn modelId="{A38CFD27-1E9D-4120-A519-C88C5E5DFB49}" type="presParOf" srcId="{2D7C86E4-6D8C-4559-A332-23B5C145EF72}" destId="{2A88B613-C86E-4C60-856A-C02C1AC3FB65}" srcOrd="12" destOrd="0" presId="urn:microsoft.com/office/officeart/2005/8/layout/cycle5"/>
    <dgm:cxn modelId="{29B3AEC7-1DB7-4B23-AA23-712214364A8B}" type="presParOf" srcId="{2D7C86E4-6D8C-4559-A332-23B5C145EF72}" destId="{07918BE7-58E1-45AD-AED4-5CF539214538}" srcOrd="13" destOrd="0" presId="urn:microsoft.com/office/officeart/2005/8/layout/cycle5"/>
    <dgm:cxn modelId="{C1859F90-9EC3-4D3A-BF03-6C3B1C8681BD}" type="presParOf" srcId="{2D7C86E4-6D8C-4559-A332-23B5C145EF72}" destId="{436DC75B-13E2-4BBD-B6D3-F4E0018B139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F6FAA-5809-4765-8EC1-9D9D27BF6477}">
      <dsp:nvSpPr>
        <dsp:cNvPr id="0" name=""/>
        <dsp:cNvSpPr/>
      </dsp:nvSpPr>
      <dsp:spPr>
        <a:xfrm>
          <a:off x="3678239" y="74176"/>
          <a:ext cx="1174033" cy="117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200" kern="1200" dirty="0"/>
        </a:p>
      </dsp:txBody>
      <dsp:txXfrm>
        <a:off x="3678239" y="74176"/>
        <a:ext cx="1174033" cy="1174033"/>
      </dsp:txXfrm>
    </dsp:sp>
    <dsp:sp modelId="{720554F5-60EE-43AA-8886-5752CF104B81}">
      <dsp:nvSpPr>
        <dsp:cNvPr id="0" name=""/>
        <dsp:cNvSpPr/>
      </dsp:nvSpPr>
      <dsp:spPr>
        <a:xfrm>
          <a:off x="1490280" y="92560"/>
          <a:ext cx="3319871" cy="3319871"/>
        </a:xfrm>
        <a:prstGeom prst="circularArrow">
          <a:avLst>
            <a:gd name="adj1" fmla="val 6896"/>
            <a:gd name="adj2" fmla="val 464867"/>
            <a:gd name="adj3" fmla="val 551458"/>
            <a:gd name="adj4" fmla="val 20583675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5720D-9BF6-4404-95C8-A2A88411A242}">
      <dsp:nvSpPr>
        <dsp:cNvPr id="0" name=""/>
        <dsp:cNvSpPr/>
      </dsp:nvSpPr>
      <dsp:spPr>
        <a:xfrm>
          <a:off x="3678239" y="2070935"/>
          <a:ext cx="1174033" cy="117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200" kern="1200" dirty="0"/>
        </a:p>
      </dsp:txBody>
      <dsp:txXfrm>
        <a:off x="3678239" y="2070935"/>
        <a:ext cx="1174033" cy="1174033"/>
      </dsp:txXfrm>
    </dsp:sp>
    <dsp:sp modelId="{DD4AECE2-19CD-4204-A3B0-57F0B8706C76}">
      <dsp:nvSpPr>
        <dsp:cNvPr id="0" name=""/>
        <dsp:cNvSpPr/>
      </dsp:nvSpPr>
      <dsp:spPr>
        <a:xfrm>
          <a:off x="1587553" y="45019"/>
          <a:ext cx="3319871" cy="3319871"/>
        </a:xfrm>
        <a:prstGeom prst="circularArrow">
          <a:avLst>
            <a:gd name="adj1" fmla="val 6896"/>
            <a:gd name="adj2" fmla="val 464867"/>
            <a:gd name="adj3" fmla="val 5951458"/>
            <a:gd name="adj4" fmla="val 4383675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5D989-9880-4D6D-B037-210A066D8ECE}">
      <dsp:nvSpPr>
        <dsp:cNvPr id="0" name=""/>
        <dsp:cNvSpPr/>
      </dsp:nvSpPr>
      <dsp:spPr>
        <a:xfrm>
          <a:off x="1681480" y="2070935"/>
          <a:ext cx="1174033" cy="117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200" kern="1200"/>
        </a:p>
      </dsp:txBody>
      <dsp:txXfrm>
        <a:off x="1681480" y="2070935"/>
        <a:ext cx="1174033" cy="1174033"/>
      </dsp:txXfrm>
    </dsp:sp>
    <dsp:sp modelId="{D47948CF-290D-4898-AC7F-B47ABE437294}">
      <dsp:nvSpPr>
        <dsp:cNvPr id="0" name=""/>
        <dsp:cNvSpPr/>
      </dsp:nvSpPr>
      <dsp:spPr>
        <a:xfrm>
          <a:off x="1469929" y="149695"/>
          <a:ext cx="3319871" cy="3319871"/>
        </a:xfrm>
        <a:prstGeom prst="circularArrow">
          <a:avLst>
            <a:gd name="adj1" fmla="val 6896"/>
            <a:gd name="adj2" fmla="val 464867"/>
            <a:gd name="adj3" fmla="val 11351458"/>
            <a:gd name="adj4" fmla="val 9783675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99E3E-7962-453F-91FB-D030462D50FE}">
      <dsp:nvSpPr>
        <dsp:cNvPr id="0" name=""/>
        <dsp:cNvSpPr/>
      </dsp:nvSpPr>
      <dsp:spPr>
        <a:xfrm>
          <a:off x="1681480" y="74176"/>
          <a:ext cx="1174033" cy="117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200" kern="1200" dirty="0"/>
        </a:p>
      </dsp:txBody>
      <dsp:txXfrm>
        <a:off x="1681480" y="74176"/>
        <a:ext cx="1174033" cy="1174033"/>
      </dsp:txXfrm>
    </dsp:sp>
    <dsp:sp modelId="{2C7448DC-FBED-430E-83A6-22C668355987}">
      <dsp:nvSpPr>
        <dsp:cNvPr id="0" name=""/>
        <dsp:cNvSpPr/>
      </dsp:nvSpPr>
      <dsp:spPr>
        <a:xfrm>
          <a:off x="1607538" y="318477"/>
          <a:ext cx="3319871" cy="3319871"/>
        </a:xfrm>
        <a:prstGeom prst="circularArrow">
          <a:avLst>
            <a:gd name="adj1" fmla="val 6896"/>
            <a:gd name="adj2" fmla="val 464867"/>
            <a:gd name="adj3" fmla="val 16751458"/>
            <a:gd name="adj4" fmla="val 15183675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15C8-22AD-451C-A784-4F439E70E0B0}">
      <dsp:nvSpPr>
        <dsp:cNvPr id="0" name=""/>
        <dsp:cNvSpPr/>
      </dsp:nvSpPr>
      <dsp:spPr>
        <a:xfrm>
          <a:off x="1986830" y="-88553"/>
          <a:ext cx="1169018" cy="1258131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 det tidlige forår bygger hannen reder på sit territorium for at lokke hunner til. </a:t>
          </a:r>
          <a:endParaRPr lang="da-DK" sz="1200" kern="1200" dirty="0"/>
        </a:p>
      </dsp:txBody>
      <dsp:txXfrm>
        <a:off x="2043897" y="-31486"/>
        <a:ext cx="1054884" cy="1143997"/>
      </dsp:txXfrm>
    </dsp:sp>
    <dsp:sp modelId="{EE9DD8BD-F228-409D-94BC-87083EC2715A}">
      <dsp:nvSpPr>
        <dsp:cNvPr id="0" name=""/>
        <dsp:cNvSpPr/>
      </dsp:nvSpPr>
      <dsp:spPr>
        <a:xfrm>
          <a:off x="1012166" y="581857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2227105" y="72670"/>
              </a:moveTo>
              <a:arcTo wR="1730837" hR="1730837" stAng="17199706" swAng="517482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5B980-AD6F-4CC8-9035-AB0F4F7EE450}">
      <dsp:nvSpPr>
        <dsp:cNvPr id="0" name=""/>
        <dsp:cNvSpPr/>
      </dsp:nvSpPr>
      <dsp:spPr>
        <a:xfrm>
          <a:off x="3540177" y="786573"/>
          <a:ext cx="1130731" cy="1158917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Hunnerne lokkes til rederne . Der er ofte flere hunner til én han. </a:t>
          </a:r>
          <a:endParaRPr lang="da-DK" sz="1200" kern="1200" dirty="0"/>
        </a:p>
      </dsp:txBody>
      <dsp:txXfrm>
        <a:off x="3595375" y="841771"/>
        <a:ext cx="1020335" cy="1048521"/>
      </dsp:txXfrm>
    </dsp:sp>
    <dsp:sp modelId="{692D978B-C293-49DB-BD9B-8BF5F1338800}">
      <dsp:nvSpPr>
        <dsp:cNvPr id="0" name=""/>
        <dsp:cNvSpPr/>
      </dsp:nvSpPr>
      <dsp:spPr>
        <a:xfrm>
          <a:off x="875756" y="500612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3456781" y="1600771"/>
              </a:moveTo>
              <a:arcTo wR="1730837" hR="1730837" stAng="21341423" swAng="949725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BFE69-1ED8-4504-85C2-C684BEF08705}">
      <dsp:nvSpPr>
        <dsp:cNvPr id="0" name=""/>
        <dsp:cNvSpPr/>
      </dsp:nvSpPr>
      <dsp:spPr>
        <a:xfrm>
          <a:off x="3540177" y="2729381"/>
          <a:ext cx="1130731" cy="734975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Hunnen lægger det første kuld æg i april eller maj.</a:t>
          </a:r>
          <a:endParaRPr lang="da-DK" sz="1200" kern="1200" dirty="0"/>
        </a:p>
      </dsp:txBody>
      <dsp:txXfrm>
        <a:off x="3576056" y="2765260"/>
        <a:ext cx="1058973" cy="663217"/>
      </dsp:txXfrm>
    </dsp:sp>
    <dsp:sp modelId="{3F3991A9-E7B1-444B-8759-99A1DA2E0065}">
      <dsp:nvSpPr>
        <dsp:cNvPr id="0" name=""/>
        <dsp:cNvSpPr/>
      </dsp:nvSpPr>
      <dsp:spPr>
        <a:xfrm>
          <a:off x="875756" y="500612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2832158" y="3066086"/>
              </a:moveTo>
              <a:arcTo wR="1730837" hR="1730837" stAng="3029039" swAng="923442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0D57-6D41-4791-9577-9CAF9ABFE063}">
      <dsp:nvSpPr>
        <dsp:cNvPr id="0" name=""/>
        <dsp:cNvSpPr/>
      </dsp:nvSpPr>
      <dsp:spPr>
        <a:xfrm>
          <a:off x="2041228" y="3594800"/>
          <a:ext cx="1130731" cy="734975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Hunnen ruger på æggene i 14-16 dage før de klækkes.</a:t>
          </a:r>
          <a:endParaRPr lang="da-DK" sz="1200" kern="1200" dirty="0"/>
        </a:p>
      </dsp:txBody>
      <dsp:txXfrm>
        <a:off x="2077107" y="3630679"/>
        <a:ext cx="1058973" cy="663217"/>
      </dsp:txXfrm>
    </dsp:sp>
    <dsp:sp modelId="{E25C8F56-EC26-47A3-A570-0435C52F351D}">
      <dsp:nvSpPr>
        <dsp:cNvPr id="0" name=""/>
        <dsp:cNvSpPr/>
      </dsp:nvSpPr>
      <dsp:spPr>
        <a:xfrm>
          <a:off x="875756" y="500612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1035305" y="3315777"/>
              </a:moveTo>
              <a:arcTo wR="1730837" hR="1730837" stAng="6821621" swAng="842755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C8B7E-A425-498C-AF08-A90F142B43E6}">
      <dsp:nvSpPr>
        <dsp:cNvPr id="0" name=""/>
        <dsp:cNvSpPr/>
      </dsp:nvSpPr>
      <dsp:spPr>
        <a:xfrm>
          <a:off x="439235" y="2683493"/>
          <a:ext cx="1336819" cy="826752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Ungerne vokser i reden i 15-17 dage. Så er de klar til at flyve. </a:t>
          </a:r>
          <a:endParaRPr lang="da-DK" sz="1200" kern="1200" dirty="0"/>
        </a:p>
      </dsp:txBody>
      <dsp:txXfrm>
        <a:off x="479594" y="2723852"/>
        <a:ext cx="1256101" cy="746034"/>
      </dsp:txXfrm>
    </dsp:sp>
    <dsp:sp modelId="{016EE594-73BD-431C-A07E-FFA11CC76100}">
      <dsp:nvSpPr>
        <dsp:cNvPr id="0" name=""/>
        <dsp:cNvSpPr/>
      </dsp:nvSpPr>
      <dsp:spPr>
        <a:xfrm>
          <a:off x="892963" y="569840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18478" y="1983078"/>
              </a:moveTo>
              <a:arcTo wR="1730837" hR="1730837" stAng="10297215" swAng="799913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2E92-B9F8-4093-8B18-33FF92CBDE22}">
      <dsp:nvSpPr>
        <dsp:cNvPr id="0" name=""/>
        <dsp:cNvSpPr/>
      </dsp:nvSpPr>
      <dsp:spPr>
        <a:xfrm>
          <a:off x="369818" y="860550"/>
          <a:ext cx="1455738" cy="1158917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Kort efter ungerne har lært at flyve, forlader ungerne reden som uafhængige individer. </a:t>
          </a:r>
          <a:endParaRPr lang="da-DK" sz="1200" kern="1200" dirty="0"/>
        </a:p>
      </dsp:txBody>
      <dsp:txXfrm>
        <a:off x="426392" y="917124"/>
        <a:ext cx="1342590" cy="1045769"/>
      </dsp:txXfrm>
    </dsp:sp>
    <dsp:sp modelId="{AC626DBC-0526-4600-9675-E22A9ECDC278}">
      <dsp:nvSpPr>
        <dsp:cNvPr id="0" name=""/>
        <dsp:cNvSpPr/>
      </dsp:nvSpPr>
      <dsp:spPr>
        <a:xfrm>
          <a:off x="848544" y="553200"/>
          <a:ext cx="3461675" cy="3461675"/>
        </a:xfrm>
        <a:custGeom>
          <a:avLst/>
          <a:gdLst/>
          <a:ahLst/>
          <a:cxnLst/>
          <a:rect l="0" t="0" r="0" b="0"/>
          <a:pathLst>
            <a:path>
              <a:moveTo>
                <a:pt x="820066" y="259003"/>
              </a:moveTo>
              <a:arcTo wR="1730837" hR="1730837" stAng="14295046" swAng="528409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EE608-8510-46CB-BC2C-17F516936BB6}">
      <dsp:nvSpPr>
        <dsp:cNvPr id="0" name=""/>
        <dsp:cNvSpPr/>
      </dsp:nvSpPr>
      <dsp:spPr>
        <a:xfrm>
          <a:off x="1396127" y="-91388"/>
          <a:ext cx="1226249" cy="1112100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rgbClr val="63C3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 det tidlige forår finder stæren et hul, hvor den bygger rede og gør klar til yngletiden. </a:t>
          </a:r>
          <a:endParaRPr lang="da-DK" sz="1200" kern="1200" dirty="0"/>
        </a:p>
      </dsp:txBody>
      <dsp:txXfrm>
        <a:off x="1450415" y="-37100"/>
        <a:ext cx="1117673" cy="1003524"/>
      </dsp:txXfrm>
    </dsp:sp>
    <dsp:sp modelId="{B1F66CC3-BA5F-49F6-9C7A-31489C0CEDD4}">
      <dsp:nvSpPr>
        <dsp:cNvPr id="0" name=""/>
        <dsp:cNvSpPr/>
      </dsp:nvSpPr>
      <dsp:spPr>
        <a:xfrm>
          <a:off x="693301" y="464662"/>
          <a:ext cx="2631902" cy="2631902"/>
        </a:xfrm>
        <a:custGeom>
          <a:avLst/>
          <a:gdLst/>
          <a:ahLst/>
          <a:cxnLst/>
          <a:rect l="0" t="0" r="0" b="0"/>
          <a:pathLst>
            <a:path>
              <a:moveTo>
                <a:pt x="2050375" y="224004"/>
              </a:moveTo>
              <a:arcTo wR="1315951" hR="1315951" stAng="18235446" swAng="1130750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20835-F204-4DAB-B81C-5ADA2AE20318}">
      <dsp:nvSpPr>
        <dsp:cNvPr id="0" name=""/>
        <dsp:cNvSpPr/>
      </dsp:nvSpPr>
      <dsp:spPr>
        <a:xfrm>
          <a:off x="2797015" y="1101361"/>
          <a:ext cx="1056377" cy="1358504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rgbClr val="63C3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 slutningen af april til midt juni lægger hunstæren 5-6 blågrønne æg. </a:t>
          </a:r>
          <a:endParaRPr lang="da-DK" sz="1200" kern="1200" dirty="0"/>
        </a:p>
      </dsp:txBody>
      <dsp:txXfrm>
        <a:off x="2848583" y="1152929"/>
        <a:ext cx="953241" cy="1255368"/>
      </dsp:txXfrm>
    </dsp:sp>
    <dsp:sp modelId="{BD93472F-1AA6-4020-8388-608A841B925C}">
      <dsp:nvSpPr>
        <dsp:cNvPr id="0" name=""/>
        <dsp:cNvSpPr/>
      </dsp:nvSpPr>
      <dsp:spPr>
        <a:xfrm>
          <a:off x="697536" y="457684"/>
          <a:ext cx="2631902" cy="2631902"/>
        </a:xfrm>
        <a:custGeom>
          <a:avLst/>
          <a:gdLst/>
          <a:ahLst/>
          <a:cxnLst/>
          <a:rect l="0" t="0" r="0" b="0"/>
          <a:pathLst>
            <a:path>
              <a:moveTo>
                <a:pt x="2373450" y="2099163"/>
              </a:moveTo>
              <a:arcTo wR="1315951" hR="1315951" stAng="2191479" swAng="929729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125BC-FD5D-48A8-849C-8BF68D281FFD}">
      <dsp:nvSpPr>
        <dsp:cNvPr id="0" name=""/>
        <dsp:cNvSpPr/>
      </dsp:nvSpPr>
      <dsp:spPr>
        <a:xfrm>
          <a:off x="1501763" y="2664310"/>
          <a:ext cx="1226249" cy="848910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rgbClr val="63C3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Begge mager ruger i 12-14 dage, hvorefter æggene klækkes.</a:t>
          </a:r>
        </a:p>
      </dsp:txBody>
      <dsp:txXfrm>
        <a:off x="1543203" y="2705750"/>
        <a:ext cx="1143369" cy="766030"/>
      </dsp:txXfrm>
    </dsp:sp>
    <dsp:sp modelId="{5F795853-CBBC-4C5A-B35B-98459A122A18}">
      <dsp:nvSpPr>
        <dsp:cNvPr id="0" name=""/>
        <dsp:cNvSpPr/>
      </dsp:nvSpPr>
      <dsp:spPr>
        <a:xfrm>
          <a:off x="691269" y="459977"/>
          <a:ext cx="2631902" cy="2631902"/>
        </a:xfrm>
        <a:custGeom>
          <a:avLst/>
          <a:gdLst/>
          <a:ahLst/>
          <a:cxnLst/>
          <a:rect l="0" t="0" r="0" b="0"/>
          <a:pathLst>
            <a:path>
              <a:moveTo>
                <a:pt x="635321" y="2442215"/>
              </a:moveTo>
              <a:arcTo wR="1315951" hR="1315951" stAng="7268737" swAng="1604137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FE47A-3E5F-4157-9ABA-29C14341FB61}">
      <dsp:nvSpPr>
        <dsp:cNvPr id="0" name=""/>
        <dsp:cNvSpPr/>
      </dsp:nvSpPr>
      <dsp:spPr>
        <a:xfrm>
          <a:off x="70605" y="1259279"/>
          <a:ext cx="1245391" cy="1042668"/>
        </a:xfrm>
        <a:prstGeom prst="roundRect">
          <a:avLst/>
        </a:prstGeom>
        <a:solidFill>
          <a:srgbClr val="63C31B"/>
        </a:solidFill>
        <a:ln w="12700" cap="flat" cmpd="sng" algn="ctr">
          <a:solidFill>
            <a:srgbClr val="63C3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Stæreungerne forlader reden  20-22 dage efter ægklækning. </a:t>
          </a:r>
          <a:endParaRPr lang="da-DK" sz="1200" kern="1200" dirty="0"/>
        </a:p>
      </dsp:txBody>
      <dsp:txXfrm>
        <a:off x="121504" y="1310178"/>
        <a:ext cx="1143593" cy="940870"/>
      </dsp:txXfrm>
    </dsp:sp>
    <dsp:sp modelId="{3FEB5443-F95A-405C-89E7-A72C7F99C104}">
      <dsp:nvSpPr>
        <dsp:cNvPr id="0" name=""/>
        <dsp:cNvSpPr/>
      </dsp:nvSpPr>
      <dsp:spPr>
        <a:xfrm>
          <a:off x="693301" y="464662"/>
          <a:ext cx="2631902" cy="2631902"/>
        </a:xfrm>
        <a:custGeom>
          <a:avLst/>
          <a:gdLst/>
          <a:ahLst/>
          <a:cxnLst/>
          <a:rect l="0" t="0" r="0" b="0"/>
          <a:pathLst>
            <a:path>
              <a:moveTo>
                <a:pt x="187588" y="638805"/>
              </a:moveTo>
              <a:arcTo wR="1315951" hR="1315951" stAng="12658113" swAng="1417918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3C445-B1FF-4333-A9EB-1298A82D57F4}">
      <dsp:nvSpPr>
        <dsp:cNvPr id="0" name=""/>
        <dsp:cNvSpPr/>
      </dsp:nvSpPr>
      <dsp:spPr>
        <a:xfrm>
          <a:off x="1321178" y="303096"/>
          <a:ext cx="1304646" cy="1108599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 det tidlige forår vågner dronningen fra sit vinterhi. Hun er befrugtet fra sidste sommer.</a:t>
          </a:r>
          <a:endParaRPr lang="da-DK" sz="1200" kern="1200" dirty="0"/>
        </a:p>
      </dsp:txBody>
      <dsp:txXfrm>
        <a:off x="1375295" y="357213"/>
        <a:ext cx="1196412" cy="1000365"/>
      </dsp:txXfrm>
    </dsp:sp>
    <dsp:sp modelId="{D3EDD039-5130-4403-BFF8-158138F2F75B}">
      <dsp:nvSpPr>
        <dsp:cNvPr id="0" name=""/>
        <dsp:cNvSpPr/>
      </dsp:nvSpPr>
      <dsp:spPr>
        <a:xfrm>
          <a:off x="471957" y="857396"/>
          <a:ext cx="3003089" cy="3003089"/>
        </a:xfrm>
        <a:custGeom>
          <a:avLst/>
          <a:gdLst/>
          <a:ahLst/>
          <a:cxnLst/>
          <a:rect l="0" t="0" r="0" b="0"/>
          <a:pathLst>
            <a:path>
              <a:moveTo>
                <a:pt x="2245861" y="197462"/>
              </a:moveTo>
              <a:arcTo wR="1501544" hR="1501544" stAng="17982957" swAng="720014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63A7E-F4DC-4850-B40E-671E5B7DCACC}">
      <dsp:nvSpPr>
        <dsp:cNvPr id="0" name=""/>
        <dsp:cNvSpPr/>
      </dsp:nvSpPr>
      <dsp:spPr>
        <a:xfrm>
          <a:off x="2757718" y="1309916"/>
          <a:ext cx="1287675" cy="1170043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Når dronningen har fyldt sine depoter, begynder hun at søge efter et egnet </a:t>
          </a:r>
          <a:r>
            <a:rPr lang="da-DK" sz="1200" kern="1200" dirty="0" err="1" smtClean="0"/>
            <a:t>redested</a:t>
          </a:r>
          <a:r>
            <a:rPr lang="da-DK" sz="1200" kern="1200" dirty="0" smtClean="0"/>
            <a:t>.</a:t>
          </a:r>
          <a:endParaRPr lang="da-DK" sz="1200" kern="1200" dirty="0"/>
        </a:p>
      </dsp:txBody>
      <dsp:txXfrm>
        <a:off x="2814835" y="1367033"/>
        <a:ext cx="1173441" cy="1055809"/>
      </dsp:txXfrm>
    </dsp:sp>
    <dsp:sp modelId="{969B42B6-C9DC-4D4F-9013-E4465396234A}">
      <dsp:nvSpPr>
        <dsp:cNvPr id="0" name=""/>
        <dsp:cNvSpPr/>
      </dsp:nvSpPr>
      <dsp:spPr>
        <a:xfrm>
          <a:off x="471696" y="860660"/>
          <a:ext cx="3003089" cy="3003089"/>
        </a:xfrm>
        <a:custGeom>
          <a:avLst/>
          <a:gdLst/>
          <a:ahLst/>
          <a:cxnLst/>
          <a:rect l="0" t="0" r="0" b="0"/>
          <a:pathLst>
            <a:path>
              <a:moveTo>
                <a:pt x="2993271" y="1672979"/>
              </a:moveTo>
              <a:arcTo wR="1501544" hR="1501544" stAng="393353" swAng="371270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951B-1687-4255-B24E-E9AB203146B1}">
      <dsp:nvSpPr>
        <dsp:cNvPr id="0" name=""/>
        <dsp:cNvSpPr/>
      </dsp:nvSpPr>
      <dsp:spPr>
        <a:xfrm>
          <a:off x="2451004" y="2745811"/>
          <a:ext cx="1296750" cy="1215023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Efter dronningen har fundet et egnet </a:t>
          </a:r>
          <a:r>
            <a:rPr lang="da-DK" sz="1200" kern="1200" dirty="0" err="1" smtClean="0"/>
            <a:t>redested</a:t>
          </a:r>
          <a:r>
            <a:rPr lang="da-DK" sz="1200" kern="1200" dirty="0" smtClean="0"/>
            <a:t> begynder hun at bygge rede og lægge æg.</a:t>
          </a:r>
          <a:endParaRPr lang="da-DK" sz="1200" kern="1200" dirty="0"/>
        </a:p>
      </dsp:txBody>
      <dsp:txXfrm>
        <a:off x="2510317" y="2805124"/>
        <a:ext cx="1178124" cy="1096397"/>
      </dsp:txXfrm>
    </dsp:sp>
    <dsp:sp modelId="{911FD119-D259-4C09-B427-054356EC5305}">
      <dsp:nvSpPr>
        <dsp:cNvPr id="0" name=""/>
        <dsp:cNvSpPr/>
      </dsp:nvSpPr>
      <dsp:spPr>
        <a:xfrm>
          <a:off x="983917" y="780461"/>
          <a:ext cx="3003089" cy="3003089"/>
        </a:xfrm>
        <a:custGeom>
          <a:avLst/>
          <a:gdLst/>
          <a:ahLst/>
          <a:cxnLst/>
          <a:rect l="0" t="0" r="0" b="0"/>
          <a:pathLst>
            <a:path>
              <a:moveTo>
                <a:pt x="1380465" y="2998200"/>
              </a:moveTo>
              <a:arcTo wR="1501544" hR="1501544" stAng="5677509" swAng="599323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9B017-2F05-40BA-A41C-78504AAC88A4}">
      <dsp:nvSpPr>
        <dsp:cNvPr id="0" name=""/>
        <dsp:cNvSpPr/>
      </dsp:nvSpPr>
      <dsp:spPr>
        <a:xfrm>
          <a:off x="518317" y="2822521"/>
          <a:ext cx="1505034" cy="1384484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Når æggene klækker, kommer der nogle </a:t>
          </a:r>
          <a:r>
            <a:rPr lang="da-DK" sz="1200" kern="1200" dirty="0" err="1" smtClean="0"/>
            <a:t>maddike-agtige</a:t>
          </a:r>
          <a:r>
            <a:rPr lang="da-DK" sz="1200" kern="1200" dirty="0" smtClean="0"/>
            <a:t> larver ud. Larverne forpupper sig og bliver det første kuld arbejdere.</a:t>
          </a:r>
          <a:endParaRPr lang="da-DK" sz="1200" kern="1200" dirty="0"/>
        </a:p>
      </dsp:txBody>
      <dsp:txXfrm>
        <a:off x="585902" y="2890106"/>
        <a:ext cx="1369864" cy="1249314"/>
      </dsp:txXfrm>
    </dsp:sp>
    <dsp:sp modelId="{933E70B5-DBA5-4F21-A4DA-87D79E056B07}">
      <dsp:nvSpPr>
        <dsp:cNvPr id="0" name=""/>
        <dsp:cNvSpPr/>
      </dsp:nvSpPr>
      <dsp:spPr>
        <a:xfrm>
          <a:off x="175016" y="178012"/>
          <a:ext cx="3003089" cy="3003089"/>
        </a:xfrm>
        <a:custGeom>
          <a:avLst/>
          <a:gdLst/>
          <a:ahLst/>
          <a:cxnLst/>
          <a:rect l="0" t="0" r="0" b="0"/>
          <a:pathLst>
            <a:path>
              <a:moveTo>
                <a:pt x="482104" y="2603986"/>
              </a:moveTo>
              <a:arcTo wR="1501544" hR="1501544" stAng="7965595" swAng="420489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D0D55-B8F3-4B34-BDC6-5A7A23B30D92}">
      <dsp:nvSpPr>
        <dsp:cNvPr id="0" name=""/>
        <dsp:cNvSpPr/>
      </dsp:nvSpPr>
      <dsp:spPr>
        <a:xfrm>
          <a:off x="-32571" y="1187889"/>
          <a:ext cx="1156037" cy="1414098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0" i="0" kern="1200" dirty="0" smtClean="0"/>
            <a:t>Sidst på året går de befrugtede dronninger i hi, og  arbejderne, hannerne og den gamle dronning </a:t>
          </a:r>
          <a:r>
            <a:rPr lang="da-DK" sz="1200" b="0" i="0" kern="1200" dirty="0" err="1" smtClean="0"/>
            <a:t>edør</a:t>
          </a:r>
          <a:endParaRPr lang="da-DK" sz="1200" kern="1200" dirty="0"/>
        </a:p>
      </dsp:txBody>
      <dsp:txXfrm>
        <a:off x="23862" y="1244322"/>
        <a:ext cx="1043171" cy="1301232"/>
      </dsp:txXfrm>
    </dsp:sp>
    <dsp:sp modelId="{F182AADB-70F8-4840-8F17-C22183FC0B61}">
      <dsp:nvSpPr>
        <dsp:cNvPr id="0" name=""/>
        <dsp:cNvSpPr/>
      </dsp:nvSpPr>
      <dsp:spPr>
        <a:xfrm>
          <a:off x="471957" y="857396"/>
          <a:ext cx="3003089" cy="3003089"/>
        </a:xfrm>
        <a:custGeom>
          <a:avLst/>
          <a:gdLst/>
          <a:ahLst/>
          <a:cxnLst/>
          <a:rect l="0" t="0" r="0" b="0"/>
          <a:pathLst>
            <a:path>
              <a:moveTo>
                <a:pt x="615687" y="289152"/>
              </a:moveTo>
              <a:arcTo wR="1501544" hR="1501544" stAng="14030734" swAng="468648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F1DEC-7498-4ECB-AD2D-A5C950FB0E92}">
      <dsp:nvSpPr>
        <dsp:cNvPr id="0" name=""/>
        <dsp:cNvSpPr/>
      </dsp:nvSpPr>
      <dsp:spPr>
        <a:xfrm>
          <a:off x="1597387" y="-217537"/>
          <a:ext cx="1325012" cy="1500088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Dronningerne befrugtes på varme sommerdag under en parringsflugt.</a:t>
          </a:r>
          <a:endParaRPr lang="da-DK" sz="1200" kern="1200" dirty="0"/>
        </a:p>
      </dsp:txBody>
      <dsp:txXfrm>
        <a:off x="1662069" y="-152855"/>
        <a:ext cx="1195648" cy="1370724"/>
      </dsp:txXfrm>
    </dsp:sp>
    <dsp:sp modelId="{6C2B6E86-17EE-48C7-8531-445FF6C141AA}">
      <dsp:nvSpPr>
        <dsp:cNvPr id="0" name=""/>
        <dsp:cNvSpPr/>
      </dsp:nvSpPr>
      <dsp:spPr>
        <a:xfrm>
          <a:off x="536707" y="532506"/>
          <a:ext cx="3446371" cy="3446371"/>
        </a:xfrm>
        <a:custGeom>
          <a:avLst/>
          <a:gdLst/>
          <a:ahLst/>
          <a:cxnLst/>
          <a:rect l="0" t="0" r="0" b="0"/>
          <a:pathLst>
            <a:path>
              <a:moveTo>
                <a:pt x="2505490" y="187813"/>
              </a:moveTo>
              <a:arcTo wR="1723185" hR="1723185" stAng="17819987" swAng="798239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079DF-0754-4C4D-AA04-9CB9B8901692}">
      <dsp:nvSpPr>
        <dsp:cNvPr id="0" name=""/>
        <dsp:cNvSpPr/>
      </dsp:nvSpPr>
      <dsp:spPr>
        <a:xfrm>
          <a:off x="3013394" y="1030703"/>
          <a:ext cx="1770694" cy="1384989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Efter parringer bider dronningen sine vinger af og vender tilbage til sin koloni for at lægge æg. </a:t>
          </a:r>
          <a:endParaRPr lang="da-DK" sz="1200" kern="1200" dirty="0"/>
        </a:p>
      </dsp:txBody>
      <dsp:txXfrm>
        <a:off x="3081004" y="1098313"/>
        <a:ext cx="1635474" cy="1249769"/>
      </dsp:txXfrm>
    </dsp:sp>
    <dsp:sp modelId="{DE692AA8-7317-4EEC-AA08-9696C2B8AD74}">
      <dsp:nvSpPr>
        <dsp:cNvPr id="0" name=""/>
        <dsp:cNvSpPr/>
      </dsp:nvSpPr>
      <dsp:spPr>
        <a:xfrm>
          <a:off x="531729" y="600360"/>
          <a:ext cx="3446371" cy="3446371"/>
        </a:xfrm>
        <a:custGeom>
          <a:avLst/>
          <a:gdLst/>
          <a:ahLst/>
          <a:cxnLst/>
          <a:rect l="0" t="0" r="0" b="0"/>
          <a:pathLst>
            <a:path>
              <a:moveTo>
                <a:pt x="3431586" y="1948434"/>
              </a:moveTo>
              <a:arcTo wR="1723185" hR="1723185" stAng="450660" swAng="808729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3D4AD-F66E-4EE0-87DF-24E1D91D004F}">
      <dsp:nvSpPr>
        <dsp:cNvPr id="0" name=""/>
        <dsp:cNvSpPr/>
      </dsp:nvSpPr>
      <dsp:spPr>
        <a:xfrm>
          <a:off x="2554563" y="3063645"/>
          <a:ext cx="1522969" cy="1172267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Om foråret lægger dronningen de ubefrugtede æg, der bliver til hanner .</a:t>
          </a:r>
          <a:endParaRPr lang="da-DK" sz="1200" kern="1200" dirty="0"/>
        </a:p>
      </dsp:txBody>
      <dsp:txXfrm>
        <a:off x="2611788" y="3120870"/>
        <a:ext cx="1408519" cy="1057817"/>
      </dsp:txXfrm>
    </dsp:sp>
    <dsp:sp modelId="{F5120078-7107-4F72-9F15-C4FFA4664E1F}">
      <dsp:nvSpPr>
        <dsp:cNvPr id="0" name=""/>
        <dsp:cNvSpPr/>
      </dsp:nvSpPr>
      <dsp:spPr>
        <a:xfrm>
          <a:off x="632453" y="544821"/>
          <a:ext cx="3446371" cy="3446371"/>
        </a:xfrm>
        <a:custGeom>
          <a:avLst/>
          <a:gdLst/>
          <a:ahLst/>
          <a:cxnLst/>
          <a:rect l="0" t="0" r="0" b="0"/>
          <a:pathLst>
            <a:path>
              <a:moveTo>
                <a:pt x="1829159" y="3443110"/>
              </a:moveTo>
              <a:arcTo wR="1723185" hR="1723185" stAng="5188450" swAng="561437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02E3B-8CD8-42B7-BB72-F671A51C17E9}">
      <dsp:nvSpPr>
        <dsp:cNvPr id="0" name=""/>
        <dsp:cNvSpPr/>
      </dsp:nvSpPr>
      <dsp:spPr>
        <a:xfrm>
          <a:off x="406044" y="3041674"/>
          <a:ext cx="1681971" cy="1216208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 den tidlige sommer lægger dronningen de befrugtede æg, der bliver til dronninger og arbejdere .</a:t>
          </a:r>
          <a:endParaRPr lang="da-DK" sz="1200" kern="1200" dirty="0"/>
        </a:p>
      </dsp:txBody>
      <dsp:txXfrm>
        <a:off x="465414" y="3101044"/>
        <a:ext cx="1563231" cy="1097468"/>
      </dsp:txXfrm>
    </dsp:sp>
    <dsp:sp modelId="{7C79D6E6-35FD-49C9-8A6B-5373B23A2E06}">
      <dsp:nvSpPr>
        <dsp:cNvPr id="0" name=""/>
        <dsp:cNvSpPr/>
      </dsp:nvSpPr>
      <dsp:spPr>
        <a:xfrm>
          <a:off x="536707" y="532506"/>
          <a:ext cx="3446371" cy="3446371"/>
        </a:xfrm>
        <a:custGeom>
          <a:avLst/>
          <a:gdLst/>
          <a:ahLst/>
          <a:cxnLst/>
          <a:rect l="0" t="0" r="0" b="0"/>
          <a:pathLst>
            <a:path>
              <a:moveTo>
                <a:pt x="149856" y="2426040"/>
              </a:moveTo>
              <a:arcTo wR="1723185" hR="1723185" stAng="9355694" swAng="554527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8B613-C86E-4C60-856A-C02C1AC3FB65}">
      <dsp:nvSpPr>
        <dsp:cNvPr id="0" name=""/>
        <dsp:cNvSpPr/>
      </dsp:nvSpPr>
      <dsp:spPr>
        <a:xfrm>
          <a:off x="-23340" y="839371"/>
          <a:ext cx="1288773" cy="1767655"/>
        </a:xfrm>
        <a:prstGeom prst="roundRect">
          <a:avLst/>
        </a:prstGeom>
        <a:solidFill>
          <a:srgbClr val="63C3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Når æggene klækkes, indtræder myrerne et larvestadie, før bliver til fuldvoksne myrer.</a:t>
          </a:r>
          <a:endParaRPr lang="da-DK" sz="1200" kern="1200" dirty="0"/>
        </a:p>
      </dsp:txBody>
      <dsp:txXfrm>
        <a:off x="39573" y="902284"/>
        <a:ext cx="1162947" cy="1641829"/>
      </dsp:txXfrm>
    </dsp:sp>
    <dsp:sp modelId="{436DC75B-13E2-4BBD-B6D3-F4E0018B1395}">
      <dsp:nvSpPr>
        <dsp:cNvPr id="0" name=""/>
        <dsp:cNvSpPr/>
      </dsp:nvSpPr>
      <dsp:spPr>
        <a:xfrm>
          <a:off x="536707" y="532506"/>
          <a:ext cx="3446371" cy="3446371"/>
        </a:xfrm>
        <a:custGeom>
          <a:avLst/>
          <a:gdLst/>
          <a:ahLst/>
          <a:cxnLst/>
          <a:rect l="0" t="0" r="0" b="0"/>
          <a:pathLst>
            <a:path>
              <a:moveTo>
                <a:pt x="791618" y="273513"/>
              </a:moveTo>
              <a:arcTo wR="1723185" hR="1723185" stAng="14236499" swAng="455533"/>
            </a:path>
          </a:pathLst>
        </a:custGeom>
        <a:noFill/>
        <a:ln w="6350" cap="flat" cmpd="sng" algn="ctr">
          <a:solidFill>
            <a:srgbClr val="63C3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05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843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7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66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74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80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43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5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135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819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F7C9-CED8-40B5-9685-F0FAAC8AAA1C}" type="datetimeFigureOut">
              <a:rPr lang="nl-BE" smtClean="0"/>
              <a:t>28/02/2017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27E5-9F43-4EDE-B8B3-5E3C16285F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954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81" y="1084117"/>
            <a:ext cx="4586357" cy="1185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8" y="94743"/>
            <a:ext cx="4504224" cy="106025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4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Skovfyr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40" y="1180835"/>
            <a:ext cx="481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Almindeligt navn</a:t>
            </a:r>
            <a:r>
              <a:rPr lang="en-GB" sz="2000" dirty="0" smtClean="0">
                <a:solidFill>
                  <a:schemeClr val="bg1"/>
                </a:solidFill>
              </a:rPr>
              <a:t>: </a:t>
            </a:r>
            <a:r>
              <a:rPr lang="en-GB" sz="2000" dirty="0" err="1" smtClean="0">
                <a:solidFill>
                  <a:schemeClr val="bg1"/>
                </a:solidFill>
              </a:rPr>
              <a:t>Skovfyr</a:t>
            </a:r>
            <a:endParaRPr lang="en-GB" sz="20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40" y="1604881"/>
            <a:ext cx="481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Videnskabeligt navn</a:t>
            </a:r>
            <a:r>
              <a:rPr lang="en-GB" sz="2000" dirty="0" smtClean="0">
                <a:solidFill>
                  <a:schemeClr val="bg1"/>
                </a:solidFill>
              </a:rPr>
              <a:t>: </a:t>
            </a:r>
            <a:r>
              <a:rPr lang="nl-BE" sz="2000" i="1" dirty="0" smtClean="0">
                <a:solidFill>
                  <a:schemeClr val="bg1"/>
                </a:solidFill>
              </a:rPr>
              <a:t>Pinus sylvestris</a:t>
            </a:r>
            <a:endParaRPr lang="nl-BE" sz="2000" i="1" dirty="0">
              <a:solidFill>
                <a:schemeClr val="bg1"/>
              </a:solidFill>
            </a:endParaRPr>
          </a:p>
          <a:p>
            <a:endParaRPr lang="nl-BE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471" y="1311660"/>
            <a:ext cx="15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Livscyklus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63884"/>
              </p:ext>
            </p:extLst>
          </p:nvPr>
        </p:nvGraphicFramePr>
        <p:xfrm>
          <a:off x="7213350" y="115752"/>
          <a:ext cx="4788556" cy="2956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128">
                <a:tc>
                  <a:txBody>
                    <a:bodyPr/>
                    <a:lstStyle/>
                    <a:p>
                      <a:r>
                        <a:rPr lang="da-DK" sz="20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Beskrivelse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97">
                <a:tc>
                  <a:txBody>
                    <a:bodyPr/>
                    <a:lstStyle/>
                    <a:p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Skovfyr er et nåletræ, som kan blive op til 30 m højt. Barken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sprækkende og </a:t>
                      </a: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gråbrun.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Skovfyrs blade er 4-6 centimeter lange nåle. Hunblomsterne er rødlige og sidder ved skudspidsen,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hanblomsterne er gule og sidder længere nede. 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Skovfyr er udbredt overalt i Danmark</a:t>
                      </a:r>
                      <a:r>
                        <a:rPr lang="da-DK" sz="1600" baseline="0" dirty="0" smtClean="0">
                          <a:solidFill>
                            <a:schemeClr val="bg1"/>
                          </a:solidFill>
                        </a:rPr>
                        <a:t> og er især almindelig ved </a:t>
                      </a:r>
                      <a:r>
                        <a:rPr lang="da-DK" sz="1600" dirty="0" smtClean="0">
                          <a:solidFill>
                            <a:schemeClr val="bg1"/>
                          </a:solidFill>
                        </a:rPr>
                        <a:t>Silkeborg, i Nordsjælland, på Djursland og Læsø.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7807848" y="3153523"/>
            <a:ext cx="3876312" cy="1637137"/>
          </a:xfrm>
          <a:prstGeom prst="roundRect">
            <a:avLst/>
          </a:prstGeom>
          <a:solidFill>
            <a:srgbClr val="63C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ouble Wave 15"/>
          <p:cNvSpPr/>
          <p:nvPr/>
        </p:nvSpPr>
        <p:spPr>
          <a:xfrm>
            <a:off x="7701644" y="4914994"/>
            <a:ext cx="4093383" cy="1796407"/>
          </a:xfrm>
          <a:prstGeom prst="doubleWave">
            <a:avLst>
              <a:gd name="adj1" fmla="val 6250"/>
              <a:gd name="adj2" fmla="val -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 smtClean="0">
                <a:solidFill>
                  <a:schemeClr val="bg1"/>
                </a:solidFill>
              </a:rPr>
              <a:t>Sjove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fakta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da-DK" sz="1600" dirty="0" smtClean="0"/>
              <a:t>Rav </a:t>
            </a:r>
            <a:r>
              <a:rPr lang="da-DK" sz="1600" dirty="0"/>
              <a:t>er hærdet harpiks fra fyrretræer, der voksede for flere tusinde år </a:t>
            </a:r>
            <a:r>
              <a:rPr lang="da-DK" sz="1600" dirty="0" smtClean="0"/>
              <a:t>siden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30" name="Tekstvak 29"/>
          <p:cNvSpPr txBox="1"/>
          <p:nvPr/>
        </p:nvSpPr>
        <p:spPr>
          <a:xfrm>
            <a:off x="6099690" y="2882910"/>
            <a:ext cx="1376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Calibri" panose="020F0502020204030204" pitchFamily="34" charset="0"/>
              </a:rPr>
              <a:t>Hankogler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7992320" y="3494871"/>
            <a:ext cx="3507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Fyrretræ er det mest brugte træ i </a:t>
            </a:r>
            <a:r>
              <a:rPr lang="da-DK" sz="1600" dirty="0" smtClean="0">
                <a:solidFill>
                  <a:schemeClr val="bg1"/>
                </a:solidFill>
              </a:rPr>
              <a:t>Danmark og benyttes bl.a. til gulve</a:t>
            </a:r>
            <a:r>
              <a:rPr lang="da-DK" sz="1600" dirty="0">
                <a:solidFill>
                  <a:schemeClr val="bg1"/>
                </a:solidFill>
              </a:rPr>
              <a:t>, trapper, </a:t>
            </a:r>
            <a:r>
              <a:rPr lang="da-DK" sz="1600" dirty="0" smtClean="0">
                <a:solidFill>
                  <a:schemeClr val="bg1"/>
                </a:solidFill>
              </a:rPr>
              <a:t>møbler og papir. Grundet dets høje brændværdi, er Skovfyr også populært at anvende som brænde.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8024272" y="3194033"/>
            <a:ext cx="246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Anvendelse</a:t>
            </a:r>
            <a:r>
              <a:rPr lang="nl-BE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nl-B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19"/>
          <p:cNvSpPr/>
          <p:nvPr/>
        </p:nvSpPr>
        <p:spPr>
          <a:xfrm>
            <a:off x="29248" y="5523434"/>
            <a:ext cx="3212021" cy="876926"/>
          </a:xfrm>
          <a:prstGeom prst="roundRect">
            <a:avLst/>
          </a:prstGeom>
          <a:solidFill>
            <a:srgbClr val="63C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127022" y="5684769"/>
            <a:ext cx="310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Blomstring: maj – juni</a:t>
            </a:r>
          </a:p>
          <a:p>
            <a:r>
              <a:rPr lang="nl-BE" sz="1600" dirty="0" smtClean="0">
                <a:solidFill>
                  <a:schemeClr val="bg1"/>
                </a:solidFill>
              </a:rPr>
              <a:t>Bestøvning: Vindbåren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3515400" y="2764535"/>
            <a:ext cx="176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Fuldvoksen Skovfyr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4295927" y="120582"/>
            <a:ext cx="2309635" cy="827275"/>
          </a:xfrm>
          <a:prstGeom prst="rect">
            <a:avLst/>
          </a:prstGeom>
        </p:spPr>
      </p:pic>
      <p:sp>
        <p:nvSpPr>
          <p:cNvPr id="31" name="Tekstvak 35"/>
          <p:cNvSpPr txBox="1"/>
          <p:nvPr/>
        </p:nvSpPr>
        <p:spPr>
          <a:xfrm>
            <a:off x="4108407" y="4679810"/>
            <a:ext cx="153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Bestøvet hunkogle 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894017" y="4751107"/>
            <a:ext cx="154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Calibri" panose="020F0502020204030204" pitchFamily="34" charset="0"/>
              </a:rPr>
              <a:t>Hunkgoler</a:t>
            </a:r>
          </a:p>
        </p:txBody>
      </p:sp>
      <p:sp>
        <p:nvSpPr>
          <p:cNvPr id="37" name="Tekstfelt 4"/>
          <p:cNvSpPr txBox="1"/>
          <p:nvPr/>
        </p:nvSpPr>
        <p:spPr>
          <a:xfrm>
            <a:off x="0" y="6642556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 smtClean="0"/>
              <a:t>Billeder: Colourbox.com</a:t>
            </a:r>
            <a:endParaRPr lang="da-DK" sz="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2" y="2751929"/>
            <a:ext cx="3418265" cy="227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42902367"/>
              </p:ext>
            </p:extLst>
          </p:nvPr>
        </p:nvGraphicFramePr>
        <p:xfrm>
          <a:off x="2322640" y="2807594"/>
          <a:ext cx="6533754" cy="331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Billed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66" y="3159909"/>
            <a:ext cx="1285635" cy="85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31" y="5022269"/>
            <a:ext cx="1274153" cy="850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45" y="5010157"/>
            <a:ext cx="1126525" cy="139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9583" r="5684" b="13115"/>
          <a:stretch/>
        </p:blipFill>
        <p:spPr>
          <a:xfrm>
            <a:off x="3840267" y="3182777"/>
            <a:ext cx="1305791" cy="1002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5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5817" y="1249706"/>
            <a:ext cx="5131778" cy="115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84" y="93610"/>
            <a:ext cx="4187939" cy="106025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4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Rødkløver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343" y="1406509"/>
            <a:ext cx="481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Almindeligt navn</a:t>
            </a:r>
            <a:r>
              <a:rPr lang="en-GB" sz="2000" dirty="0" smtClean="0">
                <a:solidFill>
                  <a:schemeClr val="bg1"/>
                </a:solidFill>
              </a:rPr>
              <a:t>: </a:t>
            </a:r>
            <a:r>
              <a:rPr lang="en-GB" sz="2000" dirty="0" err="1" smtClean="0">
                <a:solidFill>
                  <a:schemeClr val="bg1"/>
                </a:solidFill>
              </a:rPr>
              <a:t>Rødkløver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da-DK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3343" y="1806619"/>
            <a:ext cx="5189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Videnskabeligt navn</a:t>
            </a:r>
            <a:r>
              <a:rPr lang="en-GB" sz="2000" dirty="0" smtClean="0">
                <a:solidFill>
                  <a:schemeClr val="bg1"/>
                </a:solidFill>
              </a:rPr>
              <a:t>: </a:t>
            </a:r>
            <a:r>
              <a:rPr lang="en-GB" sz="2000" i="1" dirty="0" err="1">
                <a:solidFill>
                  <a:schemeClr val="bg1"/>
                </a:solidFill>
              </a:rPr>
              <a:t>Trifolium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pratense</a:t>
            </a:r>
            <a:endParaRPr lang="nl-BE" sz="2000" i="1" dirty="0">
              <a:solidFill>
                <a:schemeClr val="bg1"/>
              </a:solidFill>
            </a:endParaRPr>
          </a:p>
          <a:p>
            <a:endParaRPr lang="nl-BE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31449"/>
              </p:ext>
            </p:extLst>
          </p:nvPr>
        </p:nvGraphicFramePr>
        <p:xfrm>
          <a:off x="6238270" y="216032"/>
          <a:ext cx="5210454" cy="243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7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345">
                <a:tc>
                  <a:txBody>
                    <a:bodyPr/>
                    <a:lstStyle/>
                    <a:p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Beskrivelse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122">
                <a:tc>
                  <a:txBody>
                    <a:bodyPr/>
                    <a:lstStyle/>
                    <a:p>
                      <a:r>
                        <a:rPr lang="da-DK" sz="1600" noProof="0" dirty="0" smtClean="0">
                          <a:solidFill>
                            <a:schemeClr val="bg1"/>
                          </a:solidFill>
                        </a:rPr>
                        <a:t>Blomsterne er små med en rødlig eller violet krone. Blomsterne er samlet</a:t>
                      </a:r>
                      <a:r>
                        <a:rPr lang="da-DK" sz="1600" baseline="0" noProof="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  <a:r>
                        <a:rPr lang="da-DK" sz="1600" noProof="0" dirty="0" smtClean="0">
                          <a:solidFill>
                            <a:schemeClr val="bg1"/>
                          </a:solidFill>
                        </a:rPr>
                        <a:t> kugleformede hoveder.</a:t>
                      </a:r>
                      <a:r>
                        <a:rPr lang="da-DK" sz="1600" baseline="0" noProof="0" dirty="0" smtClean="0">
                          <a:solidFill>
                            <a:schemeClr val="bg1"/>
                          </a:solidFill>
                        </a:rPr>
                        <a:t> Stænglen er </a:t>
                      </a:r>
                      <a:r>
                        <a:rPr lang="da-DK" sz="1600" baseline="0" dirty="0" smtClean="0">
                          <a:solidFill>
                            <a:schemeClr val="bg1"/>
                          </a:solidFill>
                        </a:rPr>
                        <a:t>håret med langstilkede, 3-koblede blade.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Rødkløver er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almindelig i hele Danmark.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 vokser </a:t>
                      </a: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vildt på næringsrig jordbund langs veje, i grøfter og langs kysterne.</a:t>
                      </a:r>
                      <a:r>
                        <a:rPr lang="da-DK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Rødkløver dyrkes også som foderplante på kløvergræsmarker og enge.</a:t>
                      </a:r>
                      <a:endParaRPr lang="da-DK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Double Wave 15"/>
          <p:cNvSpPr/>
          <p:nvPr/>
        </p:nvSpPr>
        <p:spPr>
          <a:xfrm>
            <a:off x="7989886" y="4886042"/>
            <a:ext cx="3509252" cy="17008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da-DK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Sjove fakta:</a:t>
            </a:r>
          </a:p>
          <a:p>
            <a:r>
              <a:rPr lang="da-DK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 starten af 1900-tallet var rødkløver den vigtigste foderkilde i dansk landbrug, og derfor blev den i 1936 udnævnt som vores nationalblomst. </a:t>
            </a:r>
          </a:p>
          <a:p>
            <a:endParaRPr lang="en-GB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sz="1600" dirty="0"/>
          </a:p>
        </p:txBody>
      </p:sp>
      <p:sp>
        <p:nvSpPr>
          <p:cNvPr id="35" name="Rounded Rectangle 19"/>
          <p:cNvSpPr/>
          <p:nvPr/>
        </p:nvSpPr>
        <p:spPr>
          <a:xfrm>
            <a:off x="385817" y="5751343"/>
            <a:ext cx="2337910" cy="672411"/>
          </a:xfrm>
          <a:prstGeom prst="roundRect">
            <a:avLst/>
          </a:prstGeom>
          <a:solidFill>
            <a:srgbClr val="63C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316285" y="5918271"/>
            <a:ext cx="309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Blomstring: maj-september</a:t>
            </a: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3745979" y="122208"/>
            <a:ext cx="2309635" cy="827275"/>
          </a:xfrm>
          <a:prstGeom prst="rect">
            <a:avLst/>
          </a:prstGeom>
        </p:spPr>
      </p:pic>
      <p:sp>
        <p:nvSpPr>
          <p:cNvPr id="28" name="Tekstfelt 4"/>
          <p:cNvSpPr txBox="1"/>
          <p:nvPr/>
        </p:nvSpPr>
        <p:spPr>
          <a:xfrm>
            <a:off x="2528387" y="6663215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 smtClean="0"/>
              <a:t>Billeder: Colourbox.com</a:t>
            </a:r>
            <a:endParaRPr lang="da-DK" sz="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3" y="2424695"/>
            <a:ext cx="2257001" cy="310485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64" y="4772015"/>
            <a:ext cx="2477244" cy="165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63" y="2945829"/>
            <a:ext cx="2505345" cy="1669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ounded Rectangle 19"/>
          <p:cNvSpPr/>
          <p:nvPr/>
        </p:nvSpPr>
        <p:spPr>
          <a:xfrm>
            <a:off x="2950658" y="2945829"/>
            <a:ext cx="1963565" cy="3514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b="1" dirty="0" smtClean="0">
                <a:solidFill>
                  <a:schemeClr val="bg1"/>
                </a:solidFill>
              </a:rPr>
              <a:t>Slægtskab: </a:t>
            </a:r>
            <a:r>
              <a:rPr lang="da-DK" sz="1400" dirty="0" smtClean="0">
                <a:solidFill>
                  <a:schemeClr val="bg1"/>
                </a:solidFill>
              </a:rPr>
              <a:t>Rødkløver er medlem af Ærteblomstfamilien, og er således i stand til at fiksere kvælstof via knoldbakterier. </a:t>
            </a:r>
            <a:r>
              <a:rPr lang="da-DK" sz="1400" dirty="0" err="1" smtClean="0">
                <a:solidFill>
                  <a:schemeClr val="bg1"/>
                </a:solidFill>
              </a:rPr>
              <a:t>Nolge</a:t>
            </a:r>
            <a:r>
              <a:rPr lang="da-DK" sz="1400" dirty="0" smtClean="0">
                <a:solidFill>
                  <a:schemeClr val="bg1"/>
                </a:solidFill>
              </a:rPr>
              <a:t> landbrug benytter sig af denne egenskab ved at udså kløver sammen med andre afgrøder for at mindske gødningsbehovet. </a:t>
            </a:r>
            <a:endParaRPr lang="en-GB" sz="1400" dirty="0"/>
          </a:p>
        </p:txBody>
      </p:sp>
      <p:sp>
        <p:nvSpPr>
          <p:cNvPr id="36" name="Rounded Rectangle 19"/>
          <p:cNvSpPr/>
          <p:nvPr/>
        </p:nvSpPr>
        <p:spPr>
          <a:xfrm>
            <a:off x="7915613" y="2909426"/>
            <a:ext cx="3583525" cy="1862589"/>
          </a:xfrm>
          <a:prstGeom prst="roundRect">
            <a:avLst/>
          </a:prstGeom>
          <a:solidFill>
            <a:srgbClr val="63C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Anvendelse: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Rødkløver </a:t>
            </a:r>
            <a:r>
              <a:rPr lang="da-DK" sz="1600" dirty="0">
                <a:solidFill>
                  <a:schemeClr val="bg1"/>
                </a:solidFill>
              </a:rPr>
              <a:t>har en stor landbrugsmæssig betydning, da planten er kvælstoffikserende og dermed kan bidrage til at sikre et tilstrækkeligt næringsstofniveau</a:t>
            </a:r>
            <a:endParaRPr lang="nl-BE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1298" y="944708"/>
            <a:ext cx="4169570" cy="940196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Almindeligt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 smtClean="0">
                <a:solidFill>
                  <a:schemeClr val="bg1"/>
                </a:solidFill>
              </a:rPr>
              <a:t>Gærdesmutte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Videnskabeligt 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da-DK" sz="1600" i="1" dirty="0" err="1">
                <a:solidFill>
                  <a:schemeClr val="bg1"/>
                </a:solidFill>
              </a:rPr>
              <a:t>Troglodytes</a:t>
            </a:r>
            <a:r>
              <a:rPr lang="da-DK" sz="1600" i="1" dirty="0">
                <a:solidFill>
                  <a:schemeClr val="bg1"/>
                </a:solidFill>
              </a:rPr>
              <a:t> </a:t>
            </a:r>
            <a:r>
              <a:rPr lang="da-DK" sz="1600" i="1" dirty="0" err="1">
                <a:solidFill>
                  <a:schemeClr val="bg1"/>
                </a:solidFill>
              </a:rPr>
              <a:t>troglodytes</a:t>
            </a:r>
            <a:endParaRPr lang="nl-BE" sz="16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1" y="64786"/>
            <a:ext cx="3659682" cy="861456"/>
          </a:xfrm>
        </p:spPr>
        <p:txBody>
          <a:bodyPr>
            <a:normAutofit/>
          </a:bodyPr>
          <a:lstStyle/>
          <a:p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325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Gærdesmutte</a:t>
            </a:r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325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34038"/>
              </p:ext>
            </p:extLst>
          </p:nvPr>
        </p:nvGraphicFramePr>
        <p:xfrm>
          <a:off x="7757898" y="241602"/>
          <a:ext cx="3184898" cy="39935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82"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Beskrivelseb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120">
                <a:tc rowSpan="3">
                  <a:txBody>
                    <a:bodyPr/>
                    <a:lstStyle/>
                    <a:p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Gærdesmutte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er en almindelig yngle- og standfugl i Danmark. Dens krop er lille, buttet nøddebrun og halen er ofte kort og lodret hale.</a:t>
                      </a:r>
                    </a:p>
                    <a:p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Gærdesmutten har en lys aftegning over hvert sorte øje. Næbbet er sort og gult. 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Gærdesmutten findes i hele Danmark og trives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buske, underskov, parker, hegn og haver. De foretrækker fugtig jordbund og mindre vandhuller eller vandløb.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3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3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b="1" u="non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Føde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720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Føden består af et bredt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spektrum af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hvirvelløse smådyr, insekter, deres larver, snegle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edderkopper mm.</a:t>
                      </a:r>
                      <a:endParaRPr lang="da-DK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Double Wave 15"/>
          <p:cNvSpPr/>
          <p:nvPr/>
        </p:nvSpPr>
        <p:spPr>
          <a:xfrm>
            <a:off x="7757898" y="4440670"/>
            <a:ext cx="3184898" cy="2027760"/>
          </a:xfrm>
          <a:prstGeom prst="roundRect">
            <a:avLst/>
          </a:prstGeom>
          <a:solidFill>
            <a:srgbClr val="63C31B"/>
          </a:solidFill>
          <a:ln>
            <a:solidFill>
              <a:srgbClr val="63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>
                <a:solidFill>
                  <a:schemeClr val="bg1"/>
                </a:solidFill>
              </a:rPr>
              <a:t>Vidste du at …</a:t>
            </a:r>
          </a:p>
          <a:p>
            <a:pPr marL="232172" indent="-232172">
              <a:buFontTx/>
              <a:buChar char="-"/>
            </a:pPr>
            <a:r>
              <a:rPr lang="da-DK" sz="1600" dirty="0">
                <a:solidFill>
                  <a:schemeClr val="bg1"/>
                </a:solidFill>
              </a:rPr>
              <a:t>Gærdesmutten oftest overvintrer i Danmark? </a:t>
            </a:r>
          </a:p>
          <a:p>
            <a:pPr marL="232172" indent="-232172">
              <a:buFontTx/>
              <a:buChar char="-"/>
            </a:pPr>
            <a:r>
              <a:rPr lang="da-DK" sz="1600" dirty="0">
                <a:solidFill>
                  <a:schemeClr val="bg1"/>
                </a:solidFill>
              </a:rPr>
              <a:t>Gærdesmutten er Danmarks næstmindste fugl efter </a:t>
            </a:r>
            <a:r>
              <a:rPr lang="da-DK" sz="1600" dirty="0" smtClean="0">
                <a:solidFill>
                  <a:schemeClr val="bg1"/>
                </a:solidFill>
              </a:rPr>
              <a:t>fuglekongen</a:t>
            </a:r>
            <a:endParaRPr lang="da-DK" sz="1500" dirty="0"/>
          </a:p>
        </p:txBody>
      </p:sp>
      <p:sp>
        <p:nvSpPr>
          <p:cNvPr id="35" name="Rounded Rectangle 19"/>
          <p:cNvSpPr/>
          <p:nvPr/>
        </p:nvSpPr>
        <p:spPr>
          <a:xfrm>
            <a:off x="5566823" y="203543"/>
            <a:ext cx="1994375" cy="1392545"/>
          </a:xfrm>
          <a:prstGeom prst="roundRect">
            <a:avLst/>
          </a:prstGeom>
          <a:solidFill>
            <a:srgbClr val="63C31B"/>
          </a:solidFill>
          <a:ln>
            <a:solidFill>
              <a:srgbClr val="63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300" dirty="0">
                <a:solidFill>
                  <a:schemeClr val="bg1"/>
                </a:solidFill>
              </a:rPr>
              <a:t>Vingefang: 13-17 cm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Længde</a:t>
            </a:r>
            <a:r>
              <a:rPr lang="nl-BE" sz="1300" dirty="0">
                <a:solidFill>
                  <a:schemeClr val="bg1"/>
                </a:solidFill>
              </a:rPr>
              <a:t>: 12 cm</a:t>
            </a:r>
          </a:p>
          <a:p>
            <a:r>
              <a:rPr lang="nl-BE" sz="1300" dirty="0">
                <a:solidFill>
                  <a:schemeClr val="bg1"/>
                </a:solidFill>
              </a:rPr>
              <a:t>Vægt: 8-13 </a:t>
            </a:r>
            <a:r>
              <a:rPr lang="nl-BE" sz="1300" dirty="0" smtClean="0">
                <a:solidFill>
                  <a:schemeClr val="bg1"/>
                </a:solidFill>
              </a:rPr>
              <a:t>g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Levealder: max 6 år 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Æg</a:t>
            </a:r>
            <a:r>
              <a:rPr lang="nl-BE" sz="1300" dirty="0">
                <a:solidFill>
                  <a:schemeClr val="bg1"/>
                </a:solidFill>
              </a:rPr>
              <a:t>:</a:t>
            </a:r>
            <a:r>
              <a:rPr lang="da-DK" sz="1300" dirty="0">
                <a:solidFill>
                  <a:schemeClr val="bg1"/>
                </a:solidFill>
              </a:rPr>
              <a:t>  6-8 </a:t>
            </a:r>
            <a:r>
              <a:rPr lang="da-DK" sz="1300" dirty="0" smtClean="0">
                <a:solidFill>
                  <a:schemeClr val="bg1"/>
                </a:solidFill>
              </a:rPr>
              <a:t>æg</a:t>
            </a:r>
          </a:p>
          <a:p>
            <a:r>
              <a:rPr lang="da-DK" sz="1300" dirty="0" smtClean="0">
                <a:solidFill>
                  <a:schemeClr val="bg1"/>
                </a:solidFill>
              </a:rPr>
              <a:t>Kuld </a:t>
            </a:r>
            <a:r>
              <a:rPr lang="da-DK" sz="1300" dirty="0">
                <a:solidFill>
                  <a:schemeClr val="bg1"/>
                </a:solidFill>
              </a:rPr>
              <a:t>unger: 1-2 om året </a:t>
            </a:r>
            <a:endParaRPr lang="nl-BE" sz="1300" dirty="0">
              <a:solidFill>
                <a:schemeClr val="bg1"/>
              </a:solidFill>
            </a:endParaRP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3493543" y="121346"/>
            <a:ext cx="1876578" cy="67216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1581909"/>
              </p:ext>
            </p:extLst>
          </p:nvPr>
        </p:nvGraphicFramePr>
        <p:xfrm>
          <a:off x="204711" y="2173719"/>
          <a:ext cx="5050685" cy="420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2386083" y="4123211"/>
            <a:ext cx="99312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63" b="1" dirty="0">
                <a:solidFill>
                  <a:srgbClr val="63C31B"/>
                </a:solidFill>
              </a:rPr>
              <a:t>Livscyklus</a:t>
            </a:r>
          </a:p>
        </p:txBody>
      </p:sp>
      <p:sp>
        <p:nvSpPr>
          <p:cNvPr id="16" name="Rounded Rectangle 3"/>
          <p:cNvSpPr/>
          <p:nvPr/>
        </p:nvSpPr>
        <p:spPr>
          <a:xfrm>
            <a:off x="5138670" y="4787025"/>
            <a:ext cx="2422528" cy="1681405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err="1">
                <a:solidFill>
                  <a:schemeClr val="bg1"/>
                </a:solidFill>
              </a:rPr>
              <a:t>Stemme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da-DK" sz="1400" dirty="0"/>
              <a:t>Gærdesmutten har en kraftig sang med lange rækker af triller og toner, der varer i 5-7 sekunder. Sangen kan høres året rundt</a:t>
            </a:r>
          </a:p>
        </p:txBody>
      </p:sp>
      <p:sp>
        <p:nvSpPr>
          <p:cNvPr id="12" name="Tekstfelt 4"/>
          <p:cNvSpPr txBox="1"/>
          <p:nvPr/>
        </p:nvSpPr>
        <p:spPr>
          <a:xfrm>
            <a:off x="1143000" y="6642556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 err="1"/>
              <a:t>Billede:Colourbox.com</a:t>
            </a:r>
            <a:endParaRPr lang="da-DK" sz="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1793417"/>
            <a:ext cx="2422528" cy="2796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44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>
            <a:off x="1220832" y="798075"/>
            <a:ext cx="4169570" cy="940196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Almindeligt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 smtClean="0">
                <a:solidFill>
                  <a:schemeClr val="bg1"/>
                </a:solidFill>
              </a:rPr>
              <a:t>Stær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Videnskabeligt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i="1" dirty="0" err="1">
                <a:solidFill>
                  <a:schemeClr val="bg1"/>
                </a:solidFill>
              </a:rPr>
              <a:t>Sturnus</a:t>
            </a:r>
            <a:r>
              <a:rPr lang="en-GB" sz="1600" i="1" dirty="0">
                <a:solidFill>
                  <a:schemeClr val="bg1"/>
                </a:solidFill>
              </a:rPr>
              <a:t> vulgaris</a:t>
            </a:r>
            <a:endParaRPr lang="da-DK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3108"/>
            <a:ext cx="3659682" cy="861456"/>
          </a:xfrm>
        </p:spPr>
        <p:txBody>
          <a:bodyPr>
            <a:normAutofit/>
          </a:bodyPr>
          <a:lstStyle/>
          <a:p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325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Stær</a:t>
            </a:r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325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383"/>
              </p:ext>
            </p:extLst>
          </p:nvPr>
        </p:nvGraphicFramePr>
        <p:xfrm>
          <a:off x="7598534" y="144551"/>
          <a:ext cx="4010166" cy="27452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733"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Beskrivelse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Stæren er overvejende sort, men har om sommeren blågrøn</a:t>
                      </a:r>
                      <a:r>
                        <a:rPr lang="da-DK" sz="13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fjerdragt med</a:t>
                      </a:r>
                      <a:r>
                        <a:rPr lang="da-DK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lilla metalglans.</a:t>
                      </a:r>
                      <a:r>
                        <a:rPr lang="da-DK" sz="13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Stæren kan derfor ikke rigtig forveksles med andre arter. Om</a:t>
                      </a:r>
                      <a:r>
                        <a:rPr lang="da-DK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vinteren er ryggen mere brunlig og undersiden hvidplettet. 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Stæren kan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opleves i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hele landet året rundt. Den lever både i det åbne land, på marker og enge samt i haver, byer og parker. </a:t>
                      </a:r>
                      <a:endParaRPr lang="da-DK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Føde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Stærens føde består af insekter, larver, orme, snegle, frø, korn, frugter og bær. </a:t>
                      </a:r>
                      <a:endParaRPr lang="en-GB" sz="13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ouble Wave 15"/>
          <p:cNvSpPr/>
          <p:nvPr/>
        </p:nvSpPr>
        <p:spPr>
          <a:xfrm>
            <a:off x="1208909" y="3466847"/>
            <a:ext cx="2540559" cy="3027957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/>
              <a:t>Vidste du at </a:t>
            </a:r>
            <a:r>
              <a:rPr lang="da-DK" sz="1400" dirty="0" smtClean="0"/>
              <a:t>……</a:t>
            </a:r>
          </a:p>
          <a:p>
            <a:pPr marL="232172" indent="-232172">
              <a:buFontTx/>
              <a:buChar char="-"/>
            </a:pPr>
            <a:r>
              <a:rPr lang="da-DK" sz="1400" dirty="0" smtClean="0">
                <a:solidFill>
                  <a:schemeClr val="bg1"/>
                </a:solidFill>
              </a:rPr>
              <a:t>Stæreflokkene især i efteråret kan </a:t>
            </a:r>
            <a:r>
              <a:rPr lang="da-DK" sz="1400" dirty="0">
                <a:solidFill>
                  <a:schemeClr val="bg1"/>
                </a:solidFill>
              </a:rPr>
              <a:t>være så store at de nærmest formørker solen, hvilket har givet anledning til begrebet sort </a:t>
            </a:r>
            <a:r>
              <a:rPr lang="da-DK" sz="1400" dirty="0" smtClean="0">
                <a:solidFill>
                  <a:schemeClr val="bg1"/>
                </a:solidFill>
              </a:rPr>
              <a:t>sol?</a:t>
            </a:r>
            <a:endParaRPr lang="da-DK" sz="1400" dirty="0" smtClean="0"/>
          </a:p>
          <a:p>
            <a:pPr marL="232172" indent="-232172">
              <a:buFontTx/>
              <a:buChar char="-"/>
            </a:pPr>
            <a:r>
              <a:rPr lang="da-DK" sz="1400" dirty="0"/>
              <a:t>Stæren er blandt de arter, som har været udsat for størst tilbagegang i Danmark gennem de senere </a:t>
            </a:r>
            <a:r>
              <a:rPr lang="da-DK" sz="1400" dirty="0" smtClean="0"/>
              <a:t>år?</a:t>
            </a:r>
            <a:endParaRPr lang="da-DK" sz="1400" dirty="0"/>
          </a:p>
        </p:txBody>
      </p:sp>
      <p:sp>
        <p:nvSpPr>
          <p:cNvPr id="12" name="Rounded Rectangle 19"/>
          <p:cNvSpPr/>
          <p:nvPr/>
        </p:nvSpPr>
        <p:spPr>
          <a:xfrm>
            <a:off x="5493287" y="144552"/>
            <a:ext cx="1892308" cy="1593720"/>
          </a:xfrm>
          <a:prstGeom prst="roundRect">
            <a:avLst/>
          </a:prstGeom>
          <a:solidFill>
            <a:srgbClr val="63C31B"/>
          </a:solidFill>
          <a:ln>
            <a:solidFill>
              <a:srgbClr val="63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300" dirty="0">
                <a:solidFill>
                  <a:schemeClr val="bg1"/>
                </a:solidFill>
              </a:rPr>
              <a:t>Vingefang:  37-42 </a:t>
            </a:r>
            <a:r>
              <a:rPr lang="nl-BE" sz="1300" dirty="0" smtClean="0">
                <a:solidFill>
                  <a:schemeClr val="bg1"/>
                </a:solidFill>
              </a:rPr>
              <a:t>cm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Længde</a:t>
            </a:r>
            <a:r>
              <a:rPr lang="nl-BE" sz="1300" dirty="0">
                <a:solidFill>
                  <a:schemeClr val="bg1"/>
                </a:solidFill>
              </a:rPr>
              <a:t>: 21 </a:t>
            </a:r>
            <a:r>
              <a:rPr lang="nl-BE" sz="1300" dirty="0" smtClean="0">
                <a:solidFill>
                  <a:schemeClr val="bg1"/>
                </a:solidFill>
              </a:rPr>
              <a:t>cm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Vægt</a:t>
            </a:r>
            <a:r>
              <a:rPr lang="nl-BE" sz="1300" dirty="0">
                <a:solidFill>
                  <a:schemeClr val="bg1"/>
                </a:solidFill>
              </a:rPr>
              <a:t>:  75-90 </a:t>
            </a:r>
            <a:r>
              <a:rPr lang="nl-BE" sz="1300" dirty="0" smtClean="0">
                <a:solidFill>
                  <a:schemeClr val="bg1"/>
                </a:solidFill>
              </a:rPr>
              <a:t>g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Levealder</a:t>
            </a:r>
            <a:r>
              <a:rPr lang="nl-BE" sz="1300" dirty="0">
                <a:solidFill>
                  <a:schemeClr val="bg1"/>
                </a:solidFill>
              </a:rPr>
              <a:t>: </a:t>
            </a:r>
            <a:r>
              <a:rPr lang="nl-BE" sz="1300" dirty="0" smtClean="0">
                <a:solidFill>
                  <a:schemeClr val="bg1"/>
                </a:solidFill>
              </a:rPr>
              <a:t>Max 22 </a:t>
            </a:r>
            <a:r>
              <a:rPr lang="nl-BE" sz="1300" dirty="0">
                <a:solidFill>
                  <a:schemeClr val="bg1"/>
                </a:solidFill>
              </a:rPr>
              <a:t>år</a:t>
            </a:r>
          </a:p>
          <a:p>
            <a:r>
              <a:rPr lang="nl-BE" sz="1300" dirty="0" smtClean="0">
                <a:solidFill>
                  <a:schemeClr val="bg1"/>
                </a:solidFill>
              </a:rPr>
              <a:t>Æg</a:t>
            </a:r>
            <a:r>
              <a:rPr lang="nl-BE" sz="1300" dirty="0">
                <a:solidFill>
                  <a:schemeClr val="bg1"/>
                </a:solidFill>
              </a:rPr>
              <a:t>:</a:t>
            </a:r>
            <a:r>
              <a:rPr lang="da-DK" sz="1300" dirty="0">
                <a:solidFill>
                  <a:schemeClr val="bg1"/>
                </a:solidFill>
              </a:rPr>
              <a:t> 4-7 æg</a:t>
            </a:r>
          </a:p>
          <a:p>
            <a:r>
              <a:rPr lang="da-DK" sz="1300" dirty="0">
                <a:solidFill>
                  <a:schemeClr val="bg1"/>
                </a:solidFill>
              </a:rPr>
              <a:t>Kuld unger: 1-2 om året </a:t>
            </a:r>
            <a:endParaRPr lang="nl-BE" sz="1300" dirty="0">
              <a:solidFill>
                <a:schemeClr val="bg1"/>
              </a:solidFill>
            </a:endParaRPr>
          </a:p>
        </p:txBody>
      </p:sp>
      <p:sp>
        <p:nvSpPr>
          <p:cNvPr id="13" name="Tekstvak 24"/>
          <p:cNvSpPr txBox="1"/>
          <p:nvPr/>
        </p:nvSpPr>
        <p:spPr>
          <a:xfrm>
            <a:off x="8605461" y="4521873"/>
            <a:ext cx="25231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300" dirty="0">
              <a:solidFill>
                <a:schemeClr val="bg1"/>
              </a:solidFill>
            </a:endParaRPr>
          </a:p>
          <a:p>
            <a:endParaRPr lang="nl-BE" sz="1300" dirty="0">
              <a:solidFill>
                <a:schemeClr val="bg1"/>
              </a:solidFill>
            </a:endParaRPr>
          </a:p>
          <a:p>
            <a:endParaRPr lang="nl-BE" sz="1300" dirty="0">
              <a:solidFill>
                <a:schemeClr val="bg1"/>
              </a:solidFill>
            </a:endParaRPr>
          </a:p>
          <a:p>
            <a:endParaRPr lang="nl-BE" sz="1300" dirty="0">
              <a:solidFill>
                <a:schemeClr val="bg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3468097" y="7701"/>
            <a:ext cx="1876578" cy="672161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63460302"/>
              </p:ext>
            </p:extLst>
          </p:nvPr>
        </p:nvGraphicFramePr>
        <p:xfrm>
          <a:off x="7684702" y="3065172"/>
          <a:ext cx="3923998" cy="342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ounded Rectangle 19"/>
          <p:cNvSpPr/>
          <p:nvPr/>
        </p:nvSpPr>
        <p:spPr>
          <a:xfrm>
            <a:off x="1220832" y="1945005"/>
            <a:ext cx="2528636" cy="1327139"/>
          </a:xfrm>
          <a:prstGeom prst="roundRect">
            <a:avLst/>
          </a:prstGeom>
          <a:solidFill>
            <a:srgbClr val="63C31B"/>
          </a:solidFill>
          <a:ln>
            <a:solidFill>
              <a:srgbClr val="63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err="1"/>
              <a:t>Stemme</a:t>
            </a:r>
            <a:r>
              <a:rPr lang="en-GB" sz="1400" b="1" dirty="0"/>
              <a:t>: </a:t>
            </a:r>
            <a:r>
              <a:rPr lang="en-GB" sz="1400" dirty="0" smtClean="0"/>
              <a:t>S</a:t>
            </a:r>
            <a:r>
              <a:rPr lang="da-DK" sz="1400" dirty="0" err="1" smtClean="0"/>
              <a:t>angen</a:t>
            </a:r>
            <a:r>
              <a:rPr lang="da-DK" sz="1400" dirty="0" smtClean="0"/>
              <a:t> består </a:t>
            </a:r>
            <a:r>
              <a:rPr lang="da-DK" sz="1400" dirty="0"/>
              <a:t>ofte af efterligninger af andre fugles stemmer. Den indeholder dog altid nogle karakteristiske fløjt og knitrende, knebrende lyde. 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9261824" y="4363143"/>
            <a:ext cx="94673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dirty="0">
                <a:solidFill>
                  <a:srgbClr val="63C31B"/>
                </a:solidFill>
              </a:rPr>
              <a:t>Livscyklus</a:t>
            </a:r>
          </a:p>
        </p:txBody>
      </p:sp>
      <p:sp>
        <p:nvSpPr>
          <p:cNvPr id="21" name="Tekstfelt 4"/>
          <p:cNvSpPr txBox="1"/>
          <p:nvPr/>
        </p:nvSpPr>
        <p:spPr>
          <a:xfrm>
            <a:off x="1143000" y="6655841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 err="1"/>
              <a:t>Billeder:Colourbox.com</a:t>
            </a:r>
            <a:endParaRPr lang="da-DK" sz="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15904" r="23508" b="4096"/>
          <a:stretch/>
        </p:blipFill>
        <p:spPr>
          <a:xfrm>
            <a:off x="3887619" y="2325676"/>
            <a:ext cx="3497976" cy="3862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17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2616" y="893523"/>
            <a:ext cx="3912282" cy="9033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>
                <a:solidFill>
                  <a:schemeClr val="bg1"/>
                </a:solidFill>
              </a:rPr>
              <a:t>Almindeligt 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 smtClean="0">
                <a:solidFill>
                  <a:schemeClr val="bg1"/>
                </a:solidFill>
              </a:rPr>
              <a:t>Humlebi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600" u="sng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Videnskabeligt 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da-DK" sz="1600" i="1" dirty="0" err="1" smtClean="0">
                <a:solidFill>
                  <a:schemeClr val="bg1"/>
                </a:solidFill>
              </a:rPr>
              <a:t>Bombus</a:t>
            </a:r>
            <a:r>
              <a:rPr lang="da-DK" sz="1600" i="1" dirty="0" smtClean="0">
                <a:solidFill>
                  <a:schemeClr val="bg1"/>
                </a:solidFill>
              </a:rPr>
              <a:t> </a:t>
            </a:r>
            <a:endParaRPr lang="nl-BE" sz="1600" i="1" u="sng" dirty="0">
              <a:solidFill>
                <a:schemeClr val="bg1"/>
              </a:solidFill>
            </a:endParaRPr>
          </a:p>
          <a:p>
            <a:endParaRPr lang="en-GB" sz="1600" u="sng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0"/>
            <a:ext cx="4414477" cy="913906"/>
          </a:xfrm>
        </p:spPr>
        <p:txBody>
          <a:bodyPr>
            <a:normAutofit/>
          </a:bodyPr>
          <a:lstStyle/>
          <a:p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325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Humlebi</a:t>
            </a:r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325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21136"/>
              </p:ext>
            </p:extLst>
          </p:nvPr>
        </p:nvGraphicFramePr>
        <p:xfrm>
          <a:off x="7613339" y="130204"/>
          <a:ext cx="3317377" cy="3558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165"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Beskrivelse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Humlebier kendes som kraftige,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buttede insekter,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har en tæt behåring. Humlebien har sorte, gule, orange og hvide farver afhængig af art. Humlebien har “hvepsetalje” selvom man ikke umiddelbart kan se det.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Selvom humlebiens vinger er små i forhold til kroppen kan den flyve og 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endda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bære noget nær sin egen vægt i pollen og nektar. 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Der</a:t>
                      </a:r>
                      <a:r>
                        <a:rPr lang="en-GB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300" baseline="0" dirty="0" err="1" smtClean="0">
                          <a:solidFill>
                            <a:schemeClr val="bg1"/>
                          </a:solidFill>
                        </a:rPr>
                        <a:t>er</a:t>
                      </a:r>
                      <a:r>
                        <a:rPr lang="en-GB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300" baseline="0" dirty="0" err="1" smtClean="0">
                          <a:solidFill>
                            <a:schemeClr val="bg1"/>
                          </a:solidFill>
                        </a:rPr>
                        <a:t>registreret</a:t>
                      </a:r>
                      <a:r>
                        <a:rPr lang="en-GB" sz="1300" baseline="0" dirty="0" smtClean="0">
                          <a:solidFill>
                            <a:schemeClr val="bg1"/>
                          </a:solidFill>
                        </a:rPr>
                        <a:t> 29 </a:t>
                      </a:r>
                      <a:r>
                        <a:rPr lang="en-GB" sz="1300" baseline="0" dirty="0" err="1" smtClean="0">
                          <a:solidFill>
                            <a:schemeClr val="bg1"/>
                          </a:solidFill>
                        </a:rPr>
                        <a:t>humlebiarter</a:t>
                      </a:r>
                      <a:r>
                        <a:rPr lang="en-GB" sz="1300" baseline="0" dirty="0" smtClean="0">
                          <a:solidFill>
                            <a:schemeClr val="bg1"/>
                          </a:solidFill>
                        </a:rPr>
                        <a:t> I </a:t>
                      </a:r>
                      <a:r>
                        <a:rPr lang="en-GB" sz="1300" baseline="0" dirty="0" err="1" smtClean="0">
                          <a:solidFill>
                            <a:schemeClr val="bg1"/>
                          </a:solidFill>
                        </a:rPr>
                        <a:t>Danmark</a:t>
                      </a:r>
                      <a:r>
                        <a:rPr lang="da-DK" sz="13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da-DK" sz="1300" dirty="0" smtClean="0">
                          <a:solidFill>
                            <a:schemeClr val="bg1"/>
                          </a:solidFill>
                        </a:rPr>
                        <a:t>Nogle humlebier kræver meget specifikke biotoper og forekommer derfor kun spredt og lokalt.</a:t>
                      </a:r>
                    </a:p>
                    <a:p>
                      <a:r>
                        <a:rPr lang="da-DK" sz="1300" dirty="0" smtClean="0">
                          <a:solidFill>
                            <a:schemeClr val="bg1"/>
                          </a:solidFill>
                        </a:rPr>
                        <a:t>De almindelige arter</a:t>
                      </a:r>
                      <a:r>
                        <a:rPr lang="da-DK" sz="1300" baseline="0" dirty="0" smtClean="0">
                          <a:solidFill>
                            <a:schemeClr val="bg1"/>
                          </a:solidFill>
                        </a:rPr>
                        <a:t> kan dog </a:t>
                      </a:r>
                      <a:r>
                        <a:rPr lang="da-DK" sz="1300" dirty="0" smtClean="0">
                          <a:solidFill>
                            <a:schemeClr val="bg1"/>
                          </a:solidFill>
                        </a:rPr>
                        <a:t>træffes overalt i landet, hvor der er blomster.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Double Wave 15"/>
          <p:cNvSpPr/>
          <p:nvPr/>
        </p:nvSpPr>
        <p:spPr>
          <a:xfrm>
            <a:off x="7613339" y="5238075"/>
            <a:ext cx="3317377" cy="1322811"/>
          </a:xfrm>
          <a:prstGeom prst="doubleWave">
            <a:avLst>
              <a:gd name="adj1" fmla="val 6250"/>
              <a:gd name="adj2" fmla="val -3081"/>
            </a:avLst>
          </a:prstGeom>
          <a:solidFill>
            <a:srgbClr val="63C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b="1" dirty="0" smtClean="0">
                <a:solidFill>
                  <a:schemeClr val="bg1"/>
                </a:solidFill>
              </a:rPr>
              <a:t>Vidste </a:t>
            </a:r>
            <a:r>
              <a:rPr lang="da-DK" sz="1300" b="1" dirty="0">
                <a:solidFill>
                  <a:schemeClr val="bg1"/>
                </a:solidFill>
              </a:rPr>
              <a:t>du at </a:t>
            </a:r>
            <a:r>
              <a:rPr lang="da-DK" sz="1300" b="1" dirty="0" smtClean="0">
                <a:solidFill>
                  <a:schemeClr val="bg1"/>
                </a:solidFill>
              </a:rPr>
              <a:t>…</a:t>
            </a:r>
            <a:endParaRPr lang="da-DK" sz="1300" b="1" dirty="0">
              <a:solidFill>
                <a:schemeClr val="bg1"/>
              </a:solidFill>
            </a:endParaRPr>
          </a:p>
          <a:p>
            <a:pPr marL="232172" indent="-232172">
              <a:buFontTx/>
              <a:buChar char="-"/>
            </a:pPr>
            <a:r>
              <a:rPr lang="da-DK" sz="1200" dirty="0" smtClean="0">
                <a:solidFill>
                  <a:schemeClr val="bg1"/>
                </a:solidFill>
              </a:rPr>
              <a:t>Humlebiers vinger </a:t>
            </a:r>
            <a:r>
              <a:rPr lang="da-DK" sz="1200" dirty="0">
                <a:solidFill>
                  <a:schemeClr val="bg1"/>
                </a:solidFill>
              </a:rPr>
              <a:t>slår med ca. 200 slag i sekundet i en ottetals kurve, der får vingerne til at virke som små </a:t>
            </a:r>
            <a:r>
              <a:rPr lang="da-DK" sz="1200" dirty="0" smtClean="0">
                <a:solidFill>
                  <a:schemeClr val="bg1"/>
                </a:solidFill>
              </a:rPr>
              <a:t>propeller?</a:t>
            </a:r>
          </a:p>
        </p:txBody>
      </p:sp>
      <p:sp>
        <p:nvSpPr>
          <p:cNvPr id="35" name="Rounded Rectangle 19"/>
          <p:cNvSpPr/>
          <p:nvPr/>
        </p:nvSpPr>
        <p:spPr>
          <a:xfrm>
            <a:off x="5279889" y="2427923"/>
            <a:ext cx="2149032" cy="2170891"/>
          </a:xfrm>
          <a:prstGeom prst="roundRect">
            <a:avLst/>
          </a:prstGeom>
          <a:solidFill>
            <a:srgbClr val="63C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b="1" dirty="0"/>
              <a:t>Føde:</a:t>
            </a:r>
            <a:r>
              <a:rPr lang="da-DK" sz="1300" dirty="0"/>
              <a:t> Bierne får dækket næringsbehovet</a:t>
            </a:r>
          </a:p>
          <a:p>
            <a:r>
              <a:rPr lang="da-DK" sz="1300" dirty="0"/>
              <a:t>via pollen, der er en vigtig kilde til proteiner og</a:t>
            </a:r>
          </a:p>
          <a:p>
            <a:r>
              <a:rPr lang="da-DK" sz="1300" dirty="0"/>
              <a:t>andre essentielle næringsstoffer, og via nektar,</a:t>
            </a:r>
          </a:p>
          <a:p>
            <a:r>
              <a:rPr lang="da-DK" sz="1300" dirty="0"/>
              <a:t>der afsondres fra visse planter</a:t>
            </a: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3387918" y="130204"/>
            <a:ext cx="1876578" cy="672161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79730706"/>
              </p:ext>
            </p:extLst>
          </p:nvPr>
        </p:nvGraphicFramePr>
        <p:xfrm>
          <a:off x="1098041" y="1807429"/>
          <a:ext cx="4012823" cy="456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kstfelt 16"/>
          <p:cNvSpPr txBox="1"/>
          <p:nvPr/>
        </p:nvSpPr>
        <p:spPr>
          <a:xfrm>
            <a:off x="2669358" y="3760631"/>
            <a:ext cx="99879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="1" dirty="0">
                <a:solidFill>
                  <a:srgbClr val="63C31B"/>
                </a:solidFill>
              </a:rPr>
              <a:t>Livscyklus</a:t>
            </a:r>
          </a:p>
        </p:txBody>
      </p:sp>
      <p:sp>
        <p:nvSpPr>
          <p:cNvPr id="36" name="Rounded Rectangle 19"/>
          <p:cNvSpPr/>
          <p:nvPr/>
        </p:nvSpPr>
        <p:spPr>
          <a:xfrm>
            <a:off x="7582553" y="3760631"/>
            <a:ext cx="3352911" cy="1405398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b="1" dirty="0"/>
              <a:t>Fjender:</a:t>
            </a:r>
            <a:r>
              <a:rPr lang="da-DK" sz="1300" dirty="0"/>
              <a:t> </a:t>
            </a:r>
            <a:r>
              <a:rPr lang="da-DK" sz="1300" dirty="0" smtClean="0"/>
              <a:t>Voksmøl er en af humlebiens værste </a:t>
            </a:r>
            <a:r>
              <a:rPr lang="da-DK" sz="1300" dirty="0"/>
              <a:t>fjender. Hvis det lykkes et voksent voksmøl </a:t>
            </a:r>
            <a:r>
              <a:rPr lang="da-DK" sz="1300" dirty="0" smtClean="0"/>
              <a:t>at </a:t>
            </a:r>
            <a:r>
              <a:rPr lang="da-DK" sz="1300" dirty="0"/>
              <a:t>lægge æg i et </a:t>
            </a:r>
            <a:r>
              <a:rPr lang="da-DK" sz="1300" dirty="0" err="1"/>
              <a:t>humlebibo</a:t>
            </a:r>
            <a:r>
              <a:rPr lang="da-DK" sz="1300" dirty="0"/>
              <a:t>, så </a:t>
            </a:r>
            <a:r>
              <a:rPr lang="da-DK" sz="1300" dirty="0" smtClean="0"/>
              <a:t>kan voksmøllarverne æde den </a:t>
            </a:r>
            <a:r>
              <a:rPr lang="da-DK" sz="1300" dirty="0"/>
              <a:t>voks, som boet er bygget </a:t>
            </a:r>
            <a:r>
              <a:rPr lang="da-DK" sz="1300" dirty="0" smtClean="0"/>
              <a:t>af, og humlebiernes </a:t>
            </a:r>
            <a:r>
              <a:rPr lang="da-DK" sz="1300" dirty="0"/>
              <a:t>larver </a:t>
            </a:r>
            <a:r>
              <a:rPr lang="da-DK" sz="1300" dirty="0" smtClean="0"/>
              <a:t>dør og </a:t>
            </a:r>
            <a:r>
              <a:rPr lang="da-DK" sz="1300" dirty="0"/>
              <a:t>boet bryder sammen.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1143000" y="6642556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err="1"/>
              <a:t>Billede:Colourbox.com</a:t>
            </a:r>
            <a:endParaRPr lang="da-DK" sz="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16" y="631065"/>
            <a:ext cx="2119605" cy="1680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90" y="4715417"/>
            <a:ext cx="2458623" cy="1777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37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5688" y="957135"/>
            <a:ext cx="3726415" cy="9631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 smtClean="0">
                <a:solidFill>
                  <a:schemeClr val="bg1"/>
                </a:solidFill>
              </a:rPr>
              <a:t>Almindeligt </a:t>
            </a:r>
            <a:r>
              <a:rPr lang="da-DK" sz="1600" dirty="0">
                <a:solidFill>
                  <a:schemeClr val="bg1"/>
                </a:solidFill>
              </a:rPr>
              <a:t>navn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 smtClean="0">
                <a:solidFill>
                  <a:schemeClr val="bg1"/>
                </a:solidFill>
              </a:rPr>
              <a:t>Rød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Skovmyre</a:t>
            </a:r>
            <a:endParaRPr lang="en-GB" sz="1600" u="sng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Videnskabeligt navn</a:t>
            </a:r>
            <a:r>
              <a:rPr lang="en-GB" sz="1600" dirty="0" smtClean="0">
                <a:solidFill>
                  <a:schemeClr val="bg1"/>
                </a:solidFill>
              </a:rPr>
              <a:t>: Formica </a:t>
            </a:r>
            <a:r>
              <a:rPr lang="en-GB" sz="1600" dirty="0" err="1">
                <a:solidFill>
                  <a:schemeClr val="bg1"/>
                </a:solidFill>
              </a:rPr>
              <a:t>rufa</a:t>
            </a:r>
            <a:endParaRPr lang="en-GB" sz="1600" u="sng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88" y="68863"/>
            <a:ext cx="3659682" cy="861456"/>
          </a:xfrm>
        </p:spPr>
        <p:txBody>
          <a:bodyPr>
            <a:normAutofit fontScale="90000"/>
          </a:bodyPr>
          <a:lstStyle/>
          <a:p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en-GB" sz="325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Rød</a:t>
            </a:r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b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25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Skovmyre</a:t>
            </a:r>
            <a:r>
              <a:rPr lang="en-GB" sz="325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en-GB" sz="325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52566"/>
              </p:ext>
            </p:extLst>
          </p:nvPr>
        </p:nvGraphicFramePr>
        <p:xfrm>
          <a:off x="7003847" y="111747"/>
          <a:ext cx="3890702" cy="33165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391"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Beskrivelse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Hvor</a:t>
                      </a:r>
                      <a:endParaRPr lang="en-GB" sz="15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Rød skovmyre er en stor og kraftig myre.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Dens krop er tydeligt tofarvet . Bagkroppen og hovedet er sort, mens forkroppen er rødbrun.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 Røde Skovmyre anlægger store tuer, der med tiden kan vokse til flere meter i omkreds og med ganske imponerende højde på over en meter. 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Skovmyren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almindelig udbredt i hele Danmark. Dens rede a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nlægges ofte i skovbryn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eller i andre skovområder. Den Røde Skovmyre træffes 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oftest  nåleskove, blandingsskove eller træbevoksede moser, klitområder eller heder.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da-DK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rten er dygtig til tilpasse sig mange</a:t>
                      </a:r>
                      <a:r>
                        <a:rPr lang="da-DK" sz="13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forskellige habitater, og den kan derfor træffes i stort set alle landskabsformer. </a:t>
                      </a:r>
                      <a:endParaRPr lang="da-DK" sz="13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3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ounded Rectangle 19"/>
          <p:cNvSpPr/>
          <p:nvPr/>
        </p:nvSpPr>
        <p:spPr>
          <a:xfrm>
            <a:off x="4922618" y="138667"/>
            <a:ext cx="1928944" cy="1636937"/>
          </a:xfrm>
          <a:prstGeom prst="roundRect">
            <a:avLst/>
          </a:prstGeom>
          <a:solidFill>
            <a:srgbClr val="63C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dirty="0" smtClean="0">
                <a:solidFill>
                  <a:schemeClr val="bg1"/>
                </a:solidFill>
              </a:rPr>
              <a:t>Længde arbejdere</a:t>
            </a:r>
            <a:r>
              <a:rPr lang="da-DK" sz="1300" dirty="0">
                <a:solidFill>
                  <a:schemeClr val="bg1"/>
                </a:solidFill>
              </a:rPr>
              <a:t>: 4-9 mm</a:t>
            </a:r>
          </a:p>
          <a:p>
            <a:r>
              <a:rPr lang="da-DK" sz="1300" dirty="0" smtClean="0">
                <a:solidFill>
                  <a:schemeClr val="bg1"/>
                </a:solidFill>
              </a:rPr>
              <a:t>Længde dronninger </a:t>
            </a:r>
            <a:r>
              <a:rPr lang="da-DK" sz="1300" dirty="0">
                <a:solidFill>
                  <a:schemeClr val="bg1"/>
                </a:solidFill>
              </a:rPr>
              <a:t>og hanner: 9-11 </a:t>
            </a:r>
            <a:r>
              <a:rPr lang="da-DK" sz="1300" dirty="0" smtClean="0">
                <a:solidFill>
                  <a:schemeClr val="bg1"/>
                </a:solidFill>
              </a:rPr>
              <a:t>mm</a:t>
            </a:r>
          </a:p>
          <a:p>
            <a:r>
              <a:rPr lang="da-DK" sz="1300" dirty="0" smtClean="0">
                <a:solidFill>
                  <a:schemeClr val="bg1"/>
                </a:solidFill>
              </a:rPr>
              <a:t>Formering: Æg </a:t>
            </a:r>
          </a:p>
          <a:p>
            <a:endParaRPr lang="da-DK" sz="1300" dirty="0">
              <a:solidFill>
                <a:schemeClr val="bg1"/>
              </a:solidFill>
            </a:endParaRP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t="32511"/>
          <a:stretch/>
        </p:blipFill>
        <p:spPr>
          <a:xfrm>
            <a:off x="2892683" y="68863"/>
            <a:ext cx="1876578" cy="67216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46669542"/>
              </p:ext>
            </p:extLst>
          </p:nvPr>
        </p:nvGraphicFramePr>
        <p:xfrm>
          <a:off x="8513" y="2258241"/>
          <a:ext cx="4760748" cy="404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t="26506" r="942" b="8594"/>
          <a:stretch/>
        </p:blipFill>
        <p:spPr>
          <a:xfrm>
            <a:off x="1567555" y="3893315"/>
            <a:ext cx="1325128" cy="106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felt 8"/>
          <p:cNvSpPr txBox="1"/>
          <p:nvPr/>
        </p:nvSpPr>
        <p:spPr>
          <a:xfrm>
            <a:off x="1704613" y="3527244"/>
            <a:ext cx="120183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="1" dirty="0">
                <a:solidFill>
                  <a:srgbClr val="63C31B"/>
                </a:solidFill>
              </a:rPr>
              <a:t>Livscyklus</a:t>
            </a:r>
          </a:p>
        </p:txBody>
      </p:sp>
      <p:sp>
        <p:nvSpPr>
          <p:cNvPr id="16" name="Rounded Rectangle 19"/>
          <p:cNvSpPr/>
          <p:nvPr/>
        </p:nvSpPr>
        <p:spPr>
          <a:xfrm>
            <a:off x="8677764" y="4278414"/>
            <a:ext cx="2216785" cy="1703236"/>
          </a:xfrm>
          <a:prstGeom prst="roundRect">
            <a:avLst/>
          </a:prstGeom>
          <a:solidFill>
            <a:srgbClr val="63C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b="1" dirty="0"/>
              <a:t>Føde</a:t>
            </a:r>
            <a:r>
              <a:rPr lang="da-DK" sz="1300" dirty="0"/>
              <a:t> </a:t>
            </a:r>
          </a:p>
          <a:p>
            <a:r>
              <a:rPr lang="da-DK" sz="1300" dirty="0" smtClean="0"/>
              <a:t>Rød Skovmyre lever af bladlusnektar og forskellige insekter og insektlarver i dens nærområde. </a:t>
            </a:r>
            <a:endParaRPr lang="da-DK" sz="1300" dirty="0"/>
          </a:p>
        </p:txBody>
      </p:sp>
      <p:sp>
        <p:nvSpPr>
          <p:cNvPr id="17" name="Rounded Rectangle 19"/>
          <p:cNvSpPr/>
          <p:nvPr/>
        </p:nvSpPr>
        <p:spPr>
          <a:xfrm>
            <a:off x="4922617" y="1928717"/>
            <a:ext cx="1928944" cy="1499604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300" b="1" dirty="0">
                <a:solidFill>
                  <a:schemeClr val="bg1"/>
                </a:solidFill>
              </a:rPr>
              <a:t>Vidste du at </a:t>
            </a:r>
            <a:r>
              <a:rPr lang="da-DK" sz="1300" b="1" dirty="0" smtClean="0">
                <a:solidFill>
                  <a:schemeClr val="bg1"/>
                </a:solidFill>
              </a:rPr>
              <a:t>…</a:t>
            </a:r>
            <a:endParaRPr lang="da-DK" sz="1300" b="1" dirty="0">
              <a:solidFill>
                <a:schemeClr val="bg1"/>
              </a:solidFill>
            </a:endParaRPr>
          </a:p>
          <a:p>
            <a:r>
              <a:rPr lang="da-DK" sz="1300" dirty="0">
                <a:solidFill>
                  <a:schemeClr val="bg1"/>
                </a:solidFill>
              </a:rPr>
              <a:t>- En stor myretue kan rumme over 100.000 myrer og op til 100 dronninger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1143000" y="6636566"/>
            <a:ext cx="119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Billede</a:t>
            </a:r>
            <a:r>
              <a:rPr lang="da-DK" sz="800" dirty="0" smtClean="0"/>
              <a:t>: Colourbox.com</a:t>
            </a:r>
            <a:endParaRPr lang="da-DK" sz="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17" y="3685974"/>
            <a:ext cx="3487399" cy="278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3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1397</Words>
  <Application>Microsoft Office PowerPoint</Application>
  <PresentationFormat>Widescreen</PresentationFormat>
  <Paragraphs>144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Kantoorthema</vt:lpstr>
      <vt:lpstr>[Skovfyr]</vt:lpstr>
      <vt:lpstr>[Rødkløver]</vt:lpstr>
      <vt:lpstr>[Gærdesmutte]</vt:lpstr>
      <vt:lpstr>[Stær]</vt:lpstr>
      <vt:lpstr>[Humlebi]</vt:lpstr>
      <vt:lpstr>[Rød  Skovmyre]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Sien Cromphout</dc:creator>
  <cp:lastModifiedBy>Karen Præstegaard Hendriksen</cp:lastModifiedBy>
  <cp:revision>73</cp:revision>
  <dcterms:created xsi:type="dcterms:W3CDTF">2015-10-21T13:46:44Z</dcterms:created>
  <dcterms:modified xsi:type="dcterms:W3CDTF">2017-02-28T16:51:02Z</dcterms:modified>
</cp:coreProperties>
</file>